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8"/>
  </p:notesMasterIdLst>
  <p:sldIdLst>
    <p:sldId id="256" r:id="rId2"/>
    <p:sldId id="288" r:id="rId3"/>
    <p:sldId id="257" r:id="rId4"/>
    <p:sldId id="291" r:id="rId5"/>
    <p:sldId id="290" r:id="rId6"/>
    <p:sldId id="292" r:id="rId7"/>
    <p:sldId id="289" r:id="rId8"/>
    <p:sldId id="294" r:id="rId9"/>
    <p:sldId id="295" r:id="rId10"/>
    <p:sldId id="277" r:id="rId11"/>
    <p:sldId id="296" r:id="rId12"/>
    <p:sldId id="301" r:id="rId13"/>
    <p:sldId id="298" r:id="rId14"/>
    <p:sldId id="299" r:id="rId15"/>
    <p:sldId id="300" r:id="rId16"/>
    <p:sldId id="297" r:id="rId17"/>
    <p:sldId id="293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97" userDrawn="1">
          <p15:clr>
            <a:srgbClr val="A4A3A4"/>
          </p15:clr>
        </p15:guide>
        <p15:guide id="2" pos="6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74E698-7C92-4C52-803A-8711176E79F8}">
  <a:tblStyle styleId="{DA74E698-7C92-4C52-803A-8711176E79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94625"/>
  </p:normalViewPr>
  <p:slideViewPr>
    <p:cSldViewPr snapToGrid="0" snapToObjects="1">
      <p:cViewPr>
        <p:scale>
          <a:sx n="89" d="100"/>
          <a:sy n="89" d="100"/>
        </p:scale>
        <p:origin x="-1008" y="-144"/>
      </p:cViewPr>
      <p:guideLst>
        <p:guide orient="horz" pos="1597"/>
        <p:guide pos="635"/>
      </p:guideLst>
    </p:cSldViewPr>
  </p:slideViewPr>
  <p:outlineViewPr>
    <p:cViewPr>
      <p:scale>
        <a:sx n="33" d="100"/>
        <a:sy n="33" d="100"/>
      </p:scale>
      <p:origin x="0" y="-26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6D047E-5754-4C07-8A97-E9EBAB3CF631}" type="doc">
      <dgm:prSet loTypeId="urn:microsoft.com/office/officeart/2008/layout/LinedList" loCatId="Inbox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5BFAB28-661F-41BC-9AE7-AB152293291B}">
      <dgm:prSet/>
      <dgm:spPr/>
      <dgm:t>
        <a:bodyPr/>
        <a:lstStyle/>
        <a:p>
          <a:r>
            <a:rPr lang="en-US" b="0" i="0" dirty="0" smtClean="0"/>
            <a:t>Android </a:t>
          </a:r>
          <a:r>
            <a:rPr lang="en-US" b="0" i="0" dirty="0" err="1" smtClean="0"/>
            <a:t>didasarkan</a:t>
          </a:r>
          <a:r>
            <a:rPr lang="en-US" b="0" i="0" dirty="0" smtClean="0"/>
            <a:t> </a:t>
          </a:r>
          <a:r>
            <a:rPr lang="en-US" b="0" i="0" dirty="0" err="1" smtClean="0"/>
            <a:t>pada</a:t>
          </a:r>
          <a:r>
            <a:rPr lang="en-US" b="0" i="0" dirty="0" smtClean="0"/>
            <a:t> platform Linux</a:t>
          </a:r>
          <a:endParaRPr lang="en-US" dirty="0"/>
        </a:p>
      </dgm:t>
    </dgm:pt>
    <dgm:pt modelId="{C60CC18B-B19B-4BA9-A699-81F33E2F6885}" type="parTrans" cxnId="{85FC7CE9-A904-4256-983F-D6534E5C6203}">
      <dgm:prSet/>
      <dgm:spPr/>
      <dgm:t>
        <a:bodyPr/>
        <a:lstStyle/>
        <a:p>
          <a:endParaRPr lang="en-US"/>
        </a:p>
      </dgm:t>
    </dgm:pt>
    <dgm:pt modelId="{31794D8F-92CD-4141-8E3C-BD67227B2E9F}" type="sibTrans" cxnId="{85FC7CE9-A904-4256-983F-D6534E5C6203}">
      <dgm:prSet/>
      <dgm:spPr/>
      <dgm:t>
        <a:bodyPr/>
        <a:lstStyle/>
        <a:p>
          <a:endParaRPr lang="en-US"/>
        </a:p>
      </dgm:t>
    </dgm:pt>
    <dgm:pt modelId="{67AECA02-ADDC-4A08-8D80-84293B318408}">
      <dgm:prSet/>
      <dgm:spPr/>
      <dgm:t>
        <a:bodyPr/>
        <a:lstStyle/>
        <a:p>
          <a:r>
            <a:rPr lang="en-US" b="0" i="0" dirty="0"/>
            <a:t>Android </a:t>
          </a:r>
          <a:r>
            <a:rPr lang="en-US" b="0" i="0" dirty="0" err="1"/>
            <a:t>dikembangkan</a:t>
          </a:r>
          <a:r>
            <a:rPr lang="en-US" b="0" i="0" dirty="0"/>
            <a:t> </a:t>
          </a:r>
          <a:r>
            <a:rPr lang="en-US" b="0" i="0" dirty="0" err="1"/>
            <a:t>pertama</a:t>
          </a:r>
          <a:r>
            <a:rPr lang="en-US" b="0" i="0" dirty="0"/>
            <a:t> kali </a:t>
          </a:r>
          <a:r>
            <a:rPr lang="en-US" b="0" i="0" dirty="0" err="1"/>
            <a:t>oleh</a:t>
          </a:r>
          <a:r>
            <a:rPr lang="en-US" b="0" i="0" dirty="0"/>
            <a:t> Andy Rubin </a:t>
          </a:r>
          <a:r>
            <a:rPr lang="en-US" b="0" i="0" dirty="0" err="1" smtClean="0"/>
            <a:t>cs</a:t>
          </a:r>
          <a:endParaRPr lang="en-US" dirty="0"/>
        </a:p>
      </dgm:t>
    </dgm:pt>
    <dgm:pt modelId="{B1D2EBEC-B88B-4D93-A625-3830D108C4C7}" type="parTrans" cxnId="{FA71D837-1748-4C16-9178-59E2D16F8728}">
      <dgm:prSet/>
      <dgm:spPr/>
      <dgm:t>
        <a:bodyPr/>
        <a:lstStyle/>
        <a:p>
          <a:endParaRPr lang="en-US"/>
        </a:p>
      </dgm:t>
    </dgm:pt>
    <dgm:pt modelId="{3FD17975-52EB-416C-8FB4-1153CA5DFF93}" type="sibTrans" cxnId="{FA71D837-1748-4C16-9178-59E2D16F8728}">
      <dgm:prSet/>
      <dgm:spPr/>
      <dgm:t>
        <a:bodyPr/>
        <a:lstStyle/>
        <a:p>
          <a:endParaRPr lang="en-US"/>
        </a:p>
      </dgm:t>
    </dgm:pt>
    <dgm:pt modelId="{1B74AE7F-25E9-407A-B324-247B1ADE6EB6}">
      <dgm:prSet/>
      <dgm:spPr/>
      <dgm:t>
        <a:bodyPr/>
        <a:lstStyle/>
        <a:p>
          <a:r>
            <a:rPr lang="en-US" b="0" i="0" smtClean="0"/>
            <a:t>Kemudian diakuisisi oleh Google</a:t>
          </a:r>
          <a:endParaRPr lang="en-US" dirty="0"/>
        </a:p>
      </dgm:t>
    </dgm:pt>
    <dgm:pt modelId="{3D58372D-40D6-4D55-867A-A3FE56338BD9}" type="parTrans" cxnId="{60B205F5-9B13-4783-BAF3-06D94B2AE2AE}">
      <dgm:prSet/>
      <dgm:spPr/>
      <dgm:t>
        <a:bodyPr/>
        <a:lstStyle/>
        <a:p>
          <a:endParaRPr lang="en-US"/>
        </a:p>
      </dgm:t>
    </dgm:pt>
    <dgm:pt modelId="{13E4B78D-A59B-4DB4-B266-2BB0D875E97E}" type="sibTrans" cxnId="{60B205F5-9B13-4783-BAF3-06D94B2AE2AE}">
      <dgm:prSet/>
      <dgm:spPr/>
      <dgm:t>
        <a:bodyPr/>
        <a:lstStyle/>
        <a:p>
          <a:endParaRPr lang="en-US"/>
        </a:p>
      </dgm:t>
    </dgm:pt>
    <dgm:pt modelId="{CCED0E3A-47A7-4B86-94FE-73B201A6D54B}">
      <dgm:prSet/>
      <dgm:spPr/>
      <dgm:t>
        <a:bodyPr/>
        <a:lstStyle/>
        <a:p>
          <a:r>
            <a:rPr lang="en-US" b="0" i="0" dirty="0" err="1" smtClean="0"/>
            <a:t>Merupakan</a:t>
          </a:r>
          <a:r>
            <a:rPr lang="en-US" b="0" i="0" dirty="0" smtClean="0"/>
            <a:t> </a:t>
          </a:r>
          <a:r>
            <a:rPr lang="en-US" b="0" i="0" dirty="0"/>
            <a:t>Open </a:t>
          </a:r>
          <a:r>
            <a:rPr lang="en-US" b="0" i="0" dirty="0" smtClean="0"/>
            <a:t>Source software</a:t>
          </a:r>
          <a:endParaRPr lang="en-US" dirty="0"/>
        </a:p>
      </dgm:t>
    </dgm:pt>
    <dgm:pt modelId="{882CE27F-BB83-48FE-BAD2-5C4D75925507}" type="parTrans" cxnId="{4FF25FB5-F040-48A7-9C5C-A7C77A378D3A}">
      <dgm:prSet/>
      <dgm:spPr/>
      <dgm:t>
        <a:bodyPr/>
        <a:lstStyle/>
        <a:p>
          <a:endParaRPr lang="en-US"/>
        </a:p>
      </dgm:t>
    </dgm:pt>
    <dgm:pt modelId="{A1F01C8A-936F-45A6-ACD5-CAC5A9E95BBC}" type="sibTrans" cxnId="{4FF25FB5-F040-48A7-9C5C-A7C77A378D3A}">
      <dgm:prSet/>
      <dgm:spPr/>
      <dgm:t>
        <a:bodyPr/>
        <a:lstStyle/>
        <a:p>
          <a:endParaRPr lang="en-US"/>
        </a:p>
      </dgm:t>
    </dgm:pt>
    <dgm:pt modelId="{DD410B1C-0346-458B-939D-97C4DDC71F25}">
      <dgm:prSet/>
      <dgm:spPr/>
      <dgm:t>
        <a:bodyPr/>
        <a:lstStyle/>
        <a:p>
          <a:r>
            <a:rPr lang="en-US" b="0" i="0"/>
            <a:t>Mendukung hardware dari vendor mana saja</a:t>
          </a:r>
          <a:endParaRPr lang="en-US"/>
        </a:p>
      </dgm:t>
    </dgm:pt>
    <dgm:pt modelId="{D53D43D2-D0F8-484D-9B58-F2604FB90F8A}" type="parTrans" cxnId="{781C4647-F3F1-4A1F-A2B8-5350C7C90BB9}">
      <dgm:prSet/>
      <dgm:spPr/>
      <dgm:t>
        <a:bodyPr/>
        <a:lstStyle/>
        <a:p>
          <a:endParaRPr lang="en-US"/>
        </a:p>
      </dgm:t>
    </dgm:pt>
    <dgm:pt modelId="{D5D9714A-2645-4E31-A01B-8435EFA5DDA7}" type="sibTrans" cxnId="{781C4647-F3F1-4A1F-A2B8-5350C7C90BB9}">
      <dgm:prSet/>
      <dgm:spPr/>
      <dgm:t>
        <a:bodyPr/>
        <a:lstStyle/>
        <a:p>
          <a:endParaRPr lang="en-US"/>
        </a:p>
      </dgm:t>
    </dgm:pt>
    <dgm:pt modelId="{62113A5A-C4E1-6344-BB4B-312737FE79DE}">
      <dgm:prSet/>
      <dgm:spPr/>
      <dgm:t>
        <a:bodyPr/>
        <a:lstStyle/>
        <a:p>
          <a:r>
            <a:rPr lang="en-US" dirty="0" smtClean="0"/>
            <a:t>Android </a:t>
          </a:r>
          <a:r>
            <a:rPr lang="en-US" dirty="0" err="1" smtClean="0"/>
            <a:t>merupakan</a:t>
          </a:r>
          <a:r>
            <a:rPr lang="en-US" dirty="0" smtClean="0"/>
            <a:t> OS </a:t>
          </a:r>
          <a:r>
            <a:rPr lang="en-US" dirty="0" err="1" smtClean="0"/>
            <a:t>untuk</a:t>
          </a:r>
          <a:r>
            <a:rPr lang="en-US" dirty="0" smtClean="0"/>
            <a:t> </a:t>
          </a:r>
          <a:r>
            <a:rPr lang="en-US" dirty="0" err="1" smtClean="0"/>
            <a:t>perangkat</a:t>
          </a:r>
          <a:r>
            <a:rPr lang="en-US" dirty="0" smtClean="0"/>
            <a:t> mobile</a:t>
          </a:r>
          <a:endParaRPr lang="en-US" dirty="0"/>
        </a:p>
      </dgm:t>
    </dgm:pt>
    <dgm:pt modelId="{DB639300-05E8-494C-A016-C366F97370FF}" type="parTrans" cxnId="{FCFD987D-7C78-AA42-A3FF-9F72502B01AD}">
      <dgm:prSet/>
      <dgm:spPr/>
      <dgm:t>
        <a:bodyPr/>
        <a:lstStyle/>
        <a:p>
          <a:endParaRPr lang="en-US"/>
        </a:p>
      </dgm:t>
    </dgm:pt>
    <dgm:pt modelId="{DAC86F7F-61EC-0949-B60B-E710FAC4CA81}" type="sibTrans" cxnId="{FCFD987D-7C78-AA42-A3FF-9F72502B01AD}">
      <dgm:prSet/>
      <dgm:spPr/>
      <dgm:t>
        <a:bodyPr/>
        <a:lstStyle/>
        <a:p>
          <a:endParaRPr lang="en-US"/>
        </a:p>
      </dgm:t>
    </dgm:pt>
    <dgm:pt modelId="{B9DAC114-4739-BF46-8856-BB360AA1ED16}" type="pres">
      <dgm:prSet presAssocID="{236D047E-5754-4C07-8A97-E9EBAB3CF63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CD2220C-86C2-0549-B519-8924C7E171E5}" type="pres">
      <dgm:prSet presAssocID="{62113A5A-C4E1-6344-BB4B-312737FE79DE}" presName="thickLine" presStyleLbl="alignNode1" presStyleIdx="0" presStyleCnt="6"/>
      <dgm:spPr/>
    </dgm:pt>
    <dgm:pt modelId="{2F7CA299-5B2D-7448-88CE-1F84154E704B}" type="pres">
      <dgm:prSet presAssocID="{62113A5A-C4E1-6344-BB4B-312737FE79DE}" presName="horz1" presStyleCnt="0"/>
      <dgm:spPr/>
    </dgm:pt>
    <dgm:pt modelId="{9E8F4697-95CC-134B-BE01-2581C45C6AEE}" type="pres">
      <dgm:prSet presAssocID="{62113A5A-C4E1-6344-BB4B-312737FE79DE}" presName="tx1" presStyleLbl="revTx" presStyleIdx="0" presStyleCnt="6"/>
      <dgm:spPr/>
      <dgm:t>
        <a:bodyPr/>
        <a:lstStyle/>
        <a:p>
          <a:endParaRPr lang="en-US"/>
        </a:p>
      </dgm:t>
    </dgm:pt>
    <dgm:pt modelId="{CFB21ED9-8ED6-664C-8717-128F5047338B}" type="pres">
      <dgm:prSet presAssocID="{62113A5A-C4E1-6344-BB4B-312737FE79DE}" presName="vert1" presStyleCnt="0"/>
      <dgm:spPr/>
    </dgm:pt>
    <dgm:pt modelId="{1CABD159-2237-864B-8038-53527D4D5241}" type="pres">
      <dgm:prSet presAssocID="{95BFAB28-661F-41BC-9AE7-AB152293291B}" presName="thickLine" presStyleLbl="alignNode1" presStyleIdx="1" presStyleCnt="6"/>
      <dgm:spPr/>
    </dgm:pt>
    <dgm:pt modelId="{A7AEB621-9E1C-0C48-A65F-AF5B415AB5B7}" type="pres">
      <dgm:prSet presAssocID="{95BFAB28-661F-41BC-9AE7-AB152293291B}" presName="horz1" presStyleCnt="0"/>
      <dgm:spPr/>
    </dgm:pt>
    <dgm:pt modelId="{A352387D-C5BA-1F41-A2AD-6CED57FCFB03}" type="pres">
      <dgm:prSet presAssocID="{95BFAB28-661F-41BC-9AE7-AB152293291B}" presName="tx1" presStyleLbl="revTx" presStyleIdx="1" presStyleCnt="6"/>
      <dgm:spPr/>
      <dgm:t>
        <a:bodyPr/>
        <a:lstStyle/>
        <a:p>
          <a:endParaRPr lang="en-US"/>
        </a:p>
      </dgm:t>
    </dgm:pt>
    <dgm:pt modelId="{E195A37B-129F-C845-AF9F-059DDB4D1F1B}" type="pres">
      <dgm:prSet presAssocID="{95BFAB28-661F-41BC-9AE7-AB152293291B}" presName="vert1" presStyleCnt="0"/>
      <dgm:spPr/>
    </dgm:pt>
    <dgm:pt modelId="{1EB15095-FBB1-8441-9C95-43502249CB4F}" type="pres">
      <dgm:prSet presAssocID="{67AECA02-ADDC-4A08-8D80-84293B318408}" presName="thickLine" presStyleLbl="alignNode1" presStyleIdx="2" presStyleCnt="6"/>
      <dgm:spPr/>
    </dgm:pt>
    <dgm:pt modelId="{BD13CCE2-321F-F049-AD59-A80E08D24454}" type="pres">
      <dgm:prSet presAssocID="{67AECA02-ADDC-4A08-8D80-84293B318408}" presName="horz1" presStyleCnt="0"/>
      <dgm:spPr/>
    </dgm:pt>
    <dgm:pt modelId="{F2BFB8C0-750D-6B4D-BDA5-C761A12708AD}" type="pres">
      <dgm:prSet presAssocID="{67AECA02-ADDC-4A08-8D80-84293B318408}" presName="tx1" presStyleLbl="revTx" presStyleIdx="2" presStyleCnt="6"/>
      <dgm:spPr/>
      <dgm:t>
        <a:bodyPr/>
        <a:lstStyle/>
        <a:p>
          <a:endParaRPr lang="en-US"/>
        </a:p>
      </dgm:t>
    </dgm:pt>
    <dgm:pt modelId="{5B3D87B0-5DE0-764F-903D-68425AF75DF7}" type="pres">
      <dgm:prSet presAssocID="{67AECA02-ADDC-4A08-8D80-84293B318408}" presName="vert1" presStyleCnt="0"/>
      <dgm:spPr/>
    </dgm:pt>
    <dgm:pt modelId="{233D421F-AAC6-A649-AC90-0ED1DF5BE840}" type="pres">
      <dgm:prSet presAssocID="{1B74AE7F-25E9-407A-B324-247B1ADE6EB6}" presName="thickLine" presStyleLbl="alignNode1" presStyleIdx="3" presStyleCnt="6"/>
      <dgm:spPr/>
    </dgm:pt>
    <dgm:pt modelId="{35486263-4B0C-6E43-986D-1F6D991B13EB}" type="pres">
      <dgm:prSet presAssocID="{1B74AE7F-25E9-407A-B324-247B1ADE6EB6}" presName="horz1" presStyleCnt="0"/>
      <dgm:spPr/>
    </dgm:pt>
    <dgm:pt modelId="{88C0E6E9-8B2A-954C-8DA0-E6CBE9E818BE}" type="pres">
      <dgm:prSet presAssocID="{1B74AE7F-25E9-407A-B324-247B1ADE6EB6}" presName="tx1" presStyleLbl="revTx" presStyleIdx="3" presStyleCnt="6"/>
      <dgm:spPr/>
      <dgm:t>
        <a:bodyPr/>
        <a:lstStyle/>
        <a:p>
          <a:endParaRPr lang="en-US"/>
        </a:p>
      </dgm:t>
    </dgm:pt>
    <dgm:pt modelId="{DD570E0C-237F-6545-84E4-DEF58B68E276}" type="pres">
      <dgm:prSet presAssocID="{1B74AE7F-25E9-407A-B324-247B1ADE6EB6}" presName="vert1" presStyleCnt="0"/>
      <dgm:spPr/>
    </dgm:pt>
    <dgm:pt modelId="{016B428C-5D4B-9645-BA68-1C86C9BC88F1}" type="pres">
      <dgm:prSet presAssocID="{CCED0E3A-47A7-4B86-94FE-73B201A6D54B}" presName="thickLine" presStyleLbl="alignNode1" presStyleIdx="4" presStyleCnt="6"/>
      <dgm:spPr/>
    </dgm:pt>
    <dgm:pt modelId="{E868DA1C-88F6-E745-A21B-016F7CD97CCF}" type="pres">
      <dgm:prSet presAssocID="{CCED0E3A-47A7-4B86-94FE-73B201A6D54B}" presName="horz1" presStyleCnt="0"/>
      <dgm:spPr/>
    </dgm:pt>
    <dgm:pt modelId="{E169FE63-7C3C-304A-9B94-E7525E25C4D7}" type="pres">
      <dgm:prSet presAssocID="{CCED0E3A-47A7-4B86-94FE-73B201A6D54B}" presName="tx1" presStyleLbl="revTx" presStyleIdx="4" presStyleCnt="6"/>
      <dgm:spPr/>
      <dgm:t>
        <a:bodyPr/>
        <a:lstStyle/>
        <a:p>
          <a:endParaRPr lang="en-US"/>
        </a:p>
      </dgm:t>
    </dgm:pt>
    <dgm:pt modelId="{2058C016-316B-D542-8AF6-D018AB11BF38}" type="pres">
      <dgm:prSet presAssocID="{CCED0E3A-47A7-4B86-94FE-73B201A6D54B}" presName="vert1" presStyleCnt="0"/>
      <dgm:spPr/>
    </dgm:pt>
    <dgm:pt modelId="{02B4A08E-ABFB-C54F-B78C-C01C8D03360F}" type="pres">
      <dgm:prSet presAssocID="{DD410B1C-0346-458B-939D-97C4DDC71F25}" presName="thickLine" presStyleLbl="alignNode1" presStyleIdx="5" presStyleCnt="6"/>
      <dgm:spPr/>
    </dgm:pt>
    <dgm:pt modelId="{6D9E4D0D-52AD-7A40-A7A1-C12AD32E8EB9}" type="pres">
      <dgm:prSet presAssocID="{DD410B1C-0346-458B-939D-97C4DDC71F25}" presName="horz1" presStyleCnt="0"/>
      <dgm:spPr/>
    </dgm:pt>
    <dgm:pt modelId="{18563503-567F-D74B-90BB-7ECBD8693603}" type="pres">
      <dgm:prSet presAssocID="{DD410B1C-0346-458B-939D-97C4DDC71F25}" presName="tx1" presStyleLbl="revTx" presStyleIdx="5" presStyleCnt="6"/>
      <dgm:spPr/>
      <dgm:t>
        <a:bodyPr/>
        <a:lstStyle/>
        <a:p>
          <a:endParaRPr lang="en-US"/>
        </a:p>
      </dgm:t>
    </dgm:pt>
    <dgm:pt modelId="{64D11736-53B8-804B-B166-E4D4FD435413}" type="pres">
      <dgm:prSet presAssocID="{DD410B1C-0346-458B-939D-97C4DDC71F25}" presName="vert1" presStyleCnt="0"/>
      <dgm:spPr/>
    </dgm:pt>
  </dgm:ptLst>
  <dgm:cxnLst>
    <dgm:cxn modelId="{9F2BA0DD-DF69-0D4D-962E-07C788C8617C}" type="presOf" srcId="{236D047E-5754-4C07-8A97-E9EBAB3CF631}" destId="{B9DAC114-4739-BF46-8856-BB360AA1ED16}" srcOrd="0" destOrd="0" presId="urn:microsoft.com/office/officeart/2008/layout/LinedList"/>
    <dgm:cxn modelId="{CCE193D7-355E-5F40-9A3A-F6005E241DFC}" type="presOf" srcId="{1B74AE7F-25E9-407A-B324-247B1ADE6EB6}" destId="{88C0E6E9-8B2A-954C-8DA0-E6CBE9E818BE}" srcOrd="0" destOrd="0" presId="urn:microsoft.com/office/officeart/2008/layout/LinedList"/>
    <dgm:cxn modelId="{60B205F5-9B13-4783-BAF3-06D94B2AE2AE}" srcId="{236D047E-5754-4C07-8A97-E9EBAB3CF631}" destId="{1B74AE7F-25E9-407A-B324-247B1ADE6EB6}" srcOrd="3" destOrd="0" parTransId="{3D58372D-40D6-4D55-867A-A3FE56338BD9}" sibTransId="{13E4B78D-A59B-4DB4-B266-2BB0D875E97E}"/>
    <dgm:cxn modelId="{FA71D837-1748-4C16-9178-59E2D16F8728}" srcId="{236D047E-5754-4C07-8A97-E9EBAB3CF631}" destId="{67AECA02-ADDC-4A08-8D80-84293B318408}" srcOrd="2" destOrd="0" parTransId="{B1D2EBEC-B88B-4D93-A625-3830D108C4C7}" sibTransId="{3FD17975-52EB-416C-8FB4-1153CA5DFF93}"/>
    <dgm:cxn modelId="{80E0DF9B-4B3C-B94D-914A-CBB465C0C353}" type="presOf" srcId="{95BFAB28-661F-41BC-9AE7-AB152293291B}" destId="{A352387D-C5BA-1F41-A2AD-6CED57FCFB03}" srcOrd="0" destOrd="0" presId="urn:microsoft.com/office/officeart/2008/layout/LinedList"/>
    <dgm:cxn modelId="{85FC7CE9-A904-4256-983F-D6534E5C6203}" srcId="{236D047E-5754-4C07-8A97-E9EBAB3CF631}" destId="{95BFAB28-661F-41BC-9AE7-AB152293291B}" srcOrd="1" destOrd="0" parTransId="{C60CC18B-B19B-4BA9-A699-81F33E2F6885}" sibTransId="{31794D8F-92CD-4141-8E3C-BD67227B2E9F}"/>
    <dgm:cxn modelId="{83C7F6F3-FB35-354E-8282-11A7BC64B97F}" type="presOf" srcId="{67AECA02-ADDC-4A08-8D80-84293B318408}" destId="{F2BFB8C0-750D-6B4D-BDA5-C761A12708AD}" srcOrd="0" destOrd="0" presId="urn:microsoft.com/office/officeart/2008/layout/LinedList"/>
    <dgm:cxn modelId="{2D2B9B02-38AB-F544-A678-2A1BABEAFC60}" type="presOf" srcId="{62113A5A-C4E1-6344-BB4B-312737FE79DE}" destId="{9E8F4697-95CC-134B-BE01-2581C45C6AEE}" srcOrd="0" destOrd="0" presId="urn:microsoft.com/office/officeart/2008/layout/LinedList"/>
    <dgm:cxn modelId="{FCFD987D-7C78-AA42-A3FF-9F72502B01AD}" srcId="{236D047E-5754-4C07-8A97-E9EBAB3CF631}" destId="{62113A5A-C4E1-6344-BB4B-312737FE79DE}" srcOrd="0" destOrd="0" parTransId="{DB639300-05E8-494C-A016-C366F97370FF}" sibTransId="{DAC86F7F-61EC-0949-B60B-E710FAC4CA81}"/>
    <dgm:cxn modelId="{4A3AF994-819D-3442-9D72-2A072A71DF9D}" type="presOf" srcId="{DD410B1C-0346-458B-939D-97C4DDC71F25}" destId="{18563503-567F-D74B-90BB-7ECBD8693603}" srcOrd="0" destOrd="0" presId="urn:microsoft.com/office/officeart/2008/layout/LinedList"/>
    <dgm:cxn modelId="{FD659EEE-54BE-4E45-B162-4C15E5053869}" type="presOf" srcId="{CCED0E3A-47A7-4B86-94FE-73B201A6D54B}" destId="{E169FE63-7C3C-304A-9B94-E7525E25C4D7}" srcOrd="0" destOrd="0" presId="urn:microsoft.com/office/officeart/2008/layout/LinedList"/>
    <dgm:cxn modelId="{4FF25FB5-F040-48A7-9C5C-A7C77A378D3A}" srcId="{236D047E-5754-4C07-8A97-E9EBAB3CF631}" destId="{CCED0E3A-47A7-4B86-94FE-73B201A6D54B}" srcOrd="4" destOrd="0" parTransId="{882CE27F-BB83-48FE-BAD2-5C4D75925507}" sibTransId="{A1F01C8A-936F-45A6-ACD5-CAC5A9E95BBC}"/>
    <dgm:cxn modelId="{781C4647-F3F1-4A1F-A2B8-5350C7C90BB9}" srcId="{236D047E-5754-4C07-8A97-E9EBAB3CF631}" destId="{DD410B1C-0346-458B-939D-97C4DDC71F25}" srcOrd="5" destOrd="0" parTransId="{D53D43D2-D0F8-484D-9B58-F2604FB90F8A}" sibTransId="{D5D9714A-2645-4E31-A01B-8435EFA5DDA7}"/>
    <dgm:cxn modelId="{CE524F2D-92ED-5D4B-BF65-3C6AF35E5657}" type="presParOf" srcId="{B9DAC114-4739-BF46-8856-BB360AA1ED16}" destId="{1CD2220C-86C2-0549-B519-8924C7E171E5}" srcOrd="0" destOrd="0" presId="urn:microsoft.com/office/officeart/2008/layout/LinedList"/>
    <dgm:cxn modelId="{B92E6D57-2819-124C-B59D-F7BE9D644A71}" type="presParOf" srcId="{B9DAC114-4739-BF46-8856-BB360AA1ED16}" destId="{2F7CA299-5B2D-7448-88CE-1F84154E704B}" srcOrd="1" destOrd="0" presId="urn:microsoft.com/office/officeart/2008/layout/LinedList"/>
    <dgm:cxn modelId="{90C38A50-7781-DA41-90CC-D472227FFA7D}" type="presParOf" srcId="{2F7CA299-5B2D-7448-88CE-1F84154E704B}" destId="{9E8F4697-95CC-134B-BE01-2581C45C6AEE}" srcOrd="0" destOrd="0" presId="urn:microsoft.com/office/officeart/2008/layout/LinedList"/>
    <dgm:cxn modelId="{205FC921-79E9-494D-A1A3-1FFF31BBDA42}" type="presParOf" srcId="{2F7CA299-5B2D-7448-88CE-1F84154E704B}" destId="{CFB21ED9-8ED6-664C-8717-128F5047338B}" srcOrd="1" destOrd="0" presId="urn:microsoft.com/office/officeart/2008/layout/LinedList"/>
    <dgm:cxn modelId="{6E2BED55-CA7C-564D-AE84-AD192D2E158B}" type="presParOf" srcId="{B9DAC114-4739-BF46-8856-BB360AA1ED16}" destId="{1CABD159-2237-864B-8038-53527D4D5241}" srcOrd="2" destOrd="0" presId="urn:microsoft.com/office/officeart/2008/layout/LinedList"/>
    <dgm:cxn modelId="{CB9B580E-1A62-D944-9E37-08E0556DED82}" type="presParOf" srcId="{B9DAC114-4739-BF46-8856-BB360AA1ED16}" destId="{A7AEB621-9E1C-0C48-A65F-AF5B415AB5B7}" srcOrd="3" destOrd="0" presId="urn:microsoft.com/office/officeart/2008/layout/LinedList"/>
    <dgm:cxn modelId="{761A793B-6081-A645-A9DF-F7A368EFC296}" type="presParOf" srcId="{A7AEB621-9E1C-0C48-A65F-AF5B415AB5B7}" destId="{A352387D-C5BA-1F41-A2AD-6CED57FCFB03}" srcOrd="0" destOrd="0" presId="urn:microsoft.com/office/officeart/2008/layout/LinedList"/>
    <dgm:cxn modelId="{A72C9DF6-CD5B-6449-B6DC-4B6EDAF467B0}" type="presParOf" srcId="{A7AEB621-9E1C-0C48-A65F-AF5B415AB5B7}" destId="{E195A37B-129F-C845-AF9F-059DDB4D1F1B}" srcOrd="1" destOrd="0" presId="urn:microsoft.com/office/officeart/2008/layout/LinedList"/>
    <dgm:cxn modelId="{7AD6F0B3-F487-6B4E-8A81-CC180983D3D0}" type="presParOf" srcId="{B9DAC114-4739-BF46-8856-BB360AA1ED16}" destId="{1EB15095-FBB1-8441-9C95-43502249CB4F}" srcOrd="4" destOrd="0" presId="urn:microsoft.com/office/officeart/2008/layout/LinedList"/>
    <dgm:cxn modelId="{84517AE5-1134-4141-939A-7A2166936A49}" type="presParOf" srcId="{B9DAC114-4739-BF46-8856-BB360AA1ED16}" destId="{BD13CCE2-321F-F049-AD59-A80E08D24454}" srcOrd="5" destOrd="0" presId="urn:microsoft.com/office/officeart/2008/layout/LinedList"/>
    <dgm:cxn modelId="{92A37C44-2827-1743-BD7D-D630BE561617}" type="presParOf" srcId="{BD13CCE2-321F-F049-AD59-A80E08D24454}" destId="{F2BFB8C0-750D-6B4D-BDA5-C761A12708AD}" srcOrd="0" destOrd="0" presId="urn:microsoft.com/office/officeart/2008/layout/LinedList"/>
    <dgm:cxn modelId="{76168211-8476-DA46-9C2C-DC572F54FF4B}" type="presParOf" srcId="{BD13CCE2-321F-F049-AD59-A80E08D24454}" destId="{5B3D87B0-5DE0-764F-903D-68425AF75DF7}" srcOrd="1" destOrd="0" presId="urn:microsoft.com/office/officeart/2008/layout/LinedList"/>
    <dgm:cxn modelId="{A8CE2645-91A1-1E41-94A8-45A07F753AA0}" type="presParOf" srcId="{B9DAC114-4739-BF46-8856-BB360AA1ED16}" destId="{233D421F-AAC6-A649-AC90-0ED1DF5BE840}" srcOrd="6" destOrd="0" presId="urn:microsoft.com/office/officeart/2008/layout/LinedList"/>
    <dgm:cxn modelId="{EBB93001-6DD7-8041-992E-5631822AFD4E}" type="presParOf" srcId="{B9DAC114-4739-BF46-8856-BB360AA1ED16}" destId="{35486263-4B0C-6E43-986D-1F6D991B13EB}" srcOrd="7" destOrd="0" presId="urn:microsoft.com/office/officeart/2008/layout/LinedList"/>
    <dgm:cxn modelId="{2FB931E6-720B-1D40-A0C1-02308ED2B472}" type="presParOf" srcId="{35486263-4B0C-6E43-986D-1F6D991B13EB}" destId="{88C0E6E9-8B2A-954C-8DA0-E6CBE9E818BE}" srcOrd="0" destOrd="0" presId="urn:microsoft.com/office/officeart/2008/layout/LinedList"/>
    <dgm:cxn modelId="{EACCE4D9-8955-3741-B142-6AA74CC03AAA}" type="presParOf" srcId="{35486263-4B0C-6E43-986D-1F6D991B13EB}" destId="{DD570E0C-237F-6545-84E4-DEF58B68E276}" srcOrd="1" destOrd="0" presId="urn:microsoft.com/office/officeart/2008/layout/LinedList"/>
    <dgm:cxn modelId="{FCA74D76-FC20-4943-8B7E-9C6017EC4B72}" type="presParOf" srcId="{B9DAC114-4739-BF46-8856-BB360AA1ED16}" destId="{016B428C-5D4B-9645-BA68-1C86C9BC88F1}" srcOrd="8" destOrd="0" presId="urn:microsoft.com/office/officeart/2008/layout/LinedList"/>
    <dgm:cxn modelId="{DBDA7228-A794-9F4E-A6F9-A0BDF33846ED}" type="presParOf" srcId="{B9DAC114-4739-BF46-8856-BB360AA1ED16}" destId="{E868DA1C-88F6-E745-A21B-016F7CD97CCF}" srcOrd="9" destOrd="0" presId="urn:microsoft.com/office/officeart/2008/layout/LinedList"/>
    <dgm:cxn modelId="{F43A2663-0E02-744B-80AC-36A7D7AF8248}" type="presParOf" srcId="{E868DA1C-88F6-E745-A21B-016F7CD97CCF}" destId="{E169FE63-7C3C-304A-9B94-E7525E25C4D7}" srcOrd="0" destOrd="0" presId="urn:microsoft.com/office/officeart/2008/layout/LinedList"/>
    <dgm:cxn modelId="{660B4A1F-4AC0-4B4B-9885-0C11E500D586}" type="presParOf" srcId="{E868DA1C-88F6-E745-A21B-016F7CD97CCF}" destId="{2058C016-316B-D542-8AF6-D018AB11BF38}" srcOrd="1" destOrd="0" presId="urn:microsoft.com/office/officeart/2008/layout/LinedList"/>
    <dgm:cxn modelId="{57359E1B-E47F-AC4C-85ED-716E06ABC956}" type="presParOf" srcId="{B9DAC114-4739-BF46-8856-BB360AA1ED16}" destId="{02B4A08E-ABFB-C54F-B78C-C01C8D03360F}" srcOrd="10" destOrd="0" presId="urn:microsoft.com/office/officeart/2008/layout/LinedList"/>
    <dgm:cxn modelId="{C52757BB-CE38-B945-8144-4B4200BEEDBF}" type="presParOf" srcId="{B9DAC114-4739-BF46-8856-BB360AA1ED16}" destId="{6D9E4D0D-52AD-7A40-A7A1-C12AD32E8EB9}" srcOrd="11" destOrd="0" presId="urn:microsoft.com/office/officeart/2008/layout/LinedList"/>
    <dgm:cxn modelId="{4E37EE2C-701B-BE49-B3CA-6261BB60A824}" type="presParOf" srcId="{6D9E4D0D-52AD-7A40-A7A1-C12AD32E8EB9}" destId="{18563503-567F-D74B-90BB-7ECBD8693603}" srcOrd="0" destOrd="0" presId="urn:microsoft.com/office/officeart/2008/layout/LinedList"/>
    <dgm:cxn modelId="{F8F11B9E-DC7A-094F-A484-C710111AF929}" type="presParOf" srcId="{6D9E4D0D-52AD-7A40-A7A1-C12AD32E8EB9}" destId="{64D11736-53B8-804B-B166-E4D4FD4354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EE8865-ED93-4AB0-8CF4-06EDD60A3963}" type="doc">
      <dgm:prSet loTypeId="urn:microsoft.com/office/officeart/2008/layout/LinedList" loCatId="Inbox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EFF2C3C-1944-4C06-9CF2-26E0CC1D17F3}">
      <dgm:prSet/>
      <dgm:spPr/>
      <dgm:t>
        <a:bodyPr/>
        <a:lstStyle/>
        <a:p>
          <a:r>
            <a:rPr lang="en-US"/>
            <a:t>Development tools (debugger, monitors, editors)</a:t>
          </a:r>
        </a:p>
      </dgm:t>
    </dgm:pt>
    <dgm:pt modelId="{8102E649-12F4-49FE-BE97-0C984738A7F3}" type="parTrans" cxnId="{203FAF8C-34A3-44BE-AE8C-8CE56E10D745}">
      <dgm:prSet/>
      <dgm:spPr/>
      <dgm:t>
        <a:bodyPr/>
        <a:lstStyle/>
        <a:p>
          <a:endParaRPr lang="en-US"/>
        </a:p>
      </dgm:t>
    </dgm:pt>
    <dgm:pt modelId="{86BE84F2-0161-4976-9A5C-D5633AAF78CF}" type="sibTrans" cxnId="{203FAF8C-34A3-44BE-AE8C-8CE56E10D745}">
      <dgm:prSet/>
      <dgm:spPr/>
      <dgm:t>
        <a:bodyPr/>
        <a:lstStyle/>
        <a:p>
          <a:endParaRPr lang="en-US"/>
        </a:p>
      </dgm:t>
    </dgm:pt>
    <dgm:pt modelId="{EBB0D054-13A1-4E2A-867C-0E918EE48B50}">
      <dgm:prSet/>
      <dgm:spPr/>
      <dgm:t>
        <a:bodyPr/>
        <a:lstStyle/>
        <a:p>
          <a:r>
            <a:rPr lang="en-US"/>
            <a:t>Libraries (maps, wearables)</a:t>
          </a:r>
        </a:p>
      </dgm:t>
    </dgm:pt>
    <dgm:pt modelId="{3A12BEDB-826F-48A6-AFC9-EB8807627AA0}" type="parTrans" cxnId="{18DFEAA4-FE20-4AF9-849A-0AAA66DE98C2}">
      <dgm:prSet/>
      <dgm:spPr/>
      <dgm:t>
        <a:bodyPr/>
        <a:lstStyle/>
        <a:p>
          <a:endParaRPr lang="en-US"/>
        </a:p>
      </dgm:t>
    </dgm:pt>
    <dgm:pt modelId="{68C0CA4F-B3AB-464E-95B7-66D7EB5B8D63}" type="sibTrans" cxnId="{18DFEAA4-FE20-4AF9-849A-0AAA66DE98C2}">
      <dgm:prSet/>
      <dgm:spPr/>
      <dgm:t>
        <a:bodyPr/>
        <a:lstStyle/>
        <a:p>
          <a:endParaRPr lang="en-US"/>
        </a:p>
      </dgm:t>
    </dgm:pt>
    <dgm:pt modelId="{76F9C8E6-D635-4CFB-A47A-885F08742FCC}">
      <dgm:prSet/>
      <dgm:spPr/>
      <dgm:t>
        <a:bodyPr/>
        <a:lstStyle/>
        <a:p>
          <a:r>
            <a:rPr lang="en-US"/>
            <a:t>Virtual devices (emulators)</a:t>
          </a:r>
        </a:p>
      </dgm:t>
    </dgm:pt>
    <dgm:pt modelId="{96DA57CC-BF36-4767-A4DF-E3533B004FFA}" type="parTrans" cxnId="{2A8F831C-F450-4905-9821-F6383423E331}">
      <dgm:prSet/>
      <dgm:spPr/>
      <dgm:t>
        <a:bodyPr/>
        <a:lstStyle/>
        <a:p>
          <a:endParaRPr lang="en-US"/>
        </a:p>
      </dgm:t>
    </dgm:pt>
    <dgm:pt modelId="{AA6CE7BD-E6EF-45FD-8A77-B9B328B3C49A}" type="sibTrans" cxnId="{2A8F831C-F450-4905-9821-F6383423E331}">
      <dgm:prSet/>
      <dgm:spPr/>
      <dgm:t>
        <a:bodyPr/>
        <a:lstStyle/>
        <a:p>
          <a:endParaRPr lang="en-US"/>
        </a:p>
      </dgm:t>
    </dgm:pt>
    <dgm:pt modelId="{15D0D72A-6466-4182-998F-33B9D957859E}">
      <dgm:prSet/>
      <dgm:spPr/>
      <dgm:t>
        <a:bodyPr/>
        <a:lstStyle/>
        <a:p>
          <a:r>
            <a:rPr lang="en-US"/>
            <a:t>Documentation (developers.android.com)</a:t>
          </a:r>
        </a:p>
      </dgm:t>
    </dgm:pt>
    <dgm:pt modelId="{A33595C9-355A-4E65-A326-FF666205A87B}" type="parTrans" cxnId="{B83629E9-1492-4792-8D9A-D390AC925FA8}">
      <dgm:prSet/>
      <dgm:spPr/>
      <dgm:t>
        <a:bodyPr/>
        <a:lstStyle/>
        <a:p>
          <a:endParaRPr lang="en-US"/>
        </a:p>
      </dgm:t>
    </dgm:pt>
    <dgm:pt modelId="{2E8B8335-A2B8-4D9A-9165-75DFC81928F7}" type="sibTrans" cxnId="{B83629E9-1492-4792-8D9A-D390AC925FA8}">
      <dgm:prSet/>
      <dgm:spPr/>
      <dgm:t>
        <a:bodyPr/>
        <a:lstStyle/>
        <a:p>
          <a:endParaRPr lang="en-US"/>
        </a:p>
      </dgm:t>
    </dgm:pt>
    <dgm:pt modelId="{2E5FF5F9-B7D6-4A01-BB4B-E95A792CD353}">
      <dgm:prSet/>
      <dgm:spPr/>
      <dgm:t>
        <a:bodyPr/>
        <a:lstStyle/>
        <a:p>
          <a:r>
            <a:rPr lang="en-US"/>
            <a:t>Sample code</a:t>
          </a:r>
        </a:p>
      </dgm:t>
    </dgm:pt>
    <dgm:pt modelId="{478DE949-25C9-47DE-ABAF-8573CBDD4A72}" type="parTrans" cxnId="{E1937415-692E-4C15-950E-25562753E3E6}">
      <dgm:prSet/>
      <dgm:spPr/>
      <dgm:t>
        <a:bodyPr/>
        <a:lstStyle/>
        <a:p>
          <a:endParaRPr lang="en-US"/>
        </a:p>
      </dgm:t>
    </dgm:pt>
    <dgm:pt modelId="{1C2DAB97-201A-44A2-8242-DA559DA423BD}" type="sibTrans" cxnId="{E1937415-692E-4C15-950E-25562753E3E6}">
      <dgm:prSet/>
      <dgm:spPr/>
      <dgm:t>
        <a:bodyPr/>
        <a:lstStyle/>
        <a:p>
          <a:endParaRPr lang="en-US"/>
        </a:p>
      </dgm:t>
    </dgm:pt>
    <dgm:pt modelId="{EA3A5393-FBCF-9A4C-98FB-E19BA7DCDCEA}" type="pres">
      <dgm:prSet presAssocID="{ABEE8865-ED93-4AB0-8CF4-06EDD60A396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11B1649-D198-D747-9B76-FFF1F689DA86}" type="pres">
      <dgm:prSet presAssocID="{CEFF2C3C-1944-4C06-9CF2-26E0CC1D17F3}" presName="thickLine" presStyleLbl="alignNode1" presStyleIdx="0" presStyleCnt="5"/>
      <dgm:spPr/>
    </dgm:pt>
    <dgm:pt modelId="{336C0E2D-81D9-A244-93EA-56F676F678C9}" type="pres">
      <dgm:prSet presAssocID="{CEFF2C3C-1944-4C06-9CF2-26E0CC1D17F3}" presName="horz1" presStyleCnt="0"/>
      <dgm:spPr/>
    </dgm:pt>
    <dgm:pt modelId="{9B003B02-3F99-A141-B9BF-40C38FF320EF}" type="pres">
      <dgm:prSet presAssocID="{CEFF2C3C-1944-4C06-9CF2-26E0CC1D17F3}" presName="tx1" presStyleLbl="revTx" presStyleIdx="0" presStyleCnt="5"/>
      <dgm:spPr/>
      <dgm:t>
        <a:bodyPr/>
        <a:lstStyle/>
        <a:p>
          <a:endParaRPr lang="en-US"/>
        </a:p>
      </dgm:t>
    </dgm:pt>
    <dgm:pt modelId="{0AD0DAAB-04A3-484F-A2DF-34A33AE962FC}" type="pres">
      <dgm:prSet presAssocID="{CEFF2C3C-1944-4C06-9CF2-26E0CC1D17F3}" presName="vert1" presStyleCnt="0"/>
      <dgm:spPr/>
    </dgm:pt>
    <dgm:pt modelId="{050AD279-AE8D-CF48-890C-B0976384AF5F}" type="pres">
      <dgm:prSet presAssocID="{EBB0D054-13A1-4E2A-867C-0E918EE48B50}" presName="thickLine" presStyleLbl="alignNode1" presStyleIdx="1" presStyleCnt="5"/>
      <dgm:spPr/>
    </dgm:pt>
    <dgm:pt modelId="{E497E849-A579-7E49-8CC7-5D73FD626BA6}" type="pres">
      <dgm:prSet presAssocID="{EBB0D054-13A1-4E2A-867C-0E918EE48B50}" presName="horz1" presStyleCnt="0"/>
      <dgm:spPr/>
    </dgm:pt>
    <dgm:pt modelId="{120BAFB0-DF9D-2A4E-A916-A991B7EC36FA}" type="pres">
      <dgm:prSet presAssocID="{EBB0D054-13A1-4E2A-867C-0E918EE48B50}" presName="tx1" presStyleLbl="revTx" presStyleIdx="1" presStyleCnt="5"/>
      <dgm:spPr/>
      <dgm:t>
        <a:bodyPr/>
        <a:lstStyle/>
        <a:p>
          <a:endParaRPr lang="en-US"/>
        </a:p>
      </dgm:t>
    </dgm:pt>
    <dgm:pt modelId="{4E2EEA5B-A7D9-8E44-ACA3-CEEC82277AB6}" type="pres">
      <dgm:prSet presAssocID="{EBB0D054-13A1-4E2A-867C-0E918EE48B50}" presName="vert1" presStyleCnt="0"/>
      <dgm:spPr/>
    </dgm:pt>
    <dgm:pt modelId="{A50D14E0-3192-A94B-9960-0D5A00503D12}" type="pres">
      <dgm:prSet presAssocID="{76F9C8E6-D635-4CFB-A47A-885F08742FCC}" presName="thickLine" presStyleLbl="alignNode1" presStyleIdx="2" presStyleCnt="5"/>
      <dgm:spPr/>
    </dgm:pt>
    <dgm:pt modelId="{6A16C438-C451-3B49-89D6-1DB210565B74}" type="pres">
      <dgm:prSet presAssocID="{76F9C8E6-D635-4CFB-A47A-885F08742FCC}" presName="horz1" presStyleCnt="0"/>
      <dgm:spPr/>
    </dgm:pt>
    <dgm:pt modelId="{BE14D6CD-EDC9-C64E-88E5-DE4F0AC0E7D9}" type="pres">
      <dgm:prSet presAssocID="{76F9C8E6-D635-4CFB-A47A-885F08742FCC}" presName="tx1" presStyleLbl="revTx" presStyleIdx="2" presStyleCnt="5"/>
      <dgm:spPr/>
      <dgm:t>
        <a:bodyPr/>
        <a:lstStyle/>
        <a:p>
          <a:endParaRPr lang="en-US"/>
        </a:p>
      </dgm:t>
    </dgm:pt>
    <dgm:pt modelId="{229EFE24-B6EB-984E-AD6C-E1E91178E111}" type="pres">
      <dgm:prSet presAssocID="{76F9C8E6-D635-4CFB-A47A-885F08742FCC}" presName="vert1" presStyleCnt="0"/>
      <dgm:spPr/>
    </dgm:pt>
    <dgm:pt modelId="{999B6825-C59F-E848-90F0-7BEF74B9931C}" type="pres">
      <dgm:prSet presAssocID="{15D0D72A-6466-4182-998F-33B9D957859E}" presName="thickLine" presStyleLbl="alignNode1" presStyleIdx="3" presStyleCnt="5"/>
      <dgm:spPr/>
    </dgm:pt>
    <dgm:pt modelId="{569C811B-BBF2-1444-BC42-7B84F3CF9508}" type="pres">
      <dgm:prSet presAssocID="{15D0D72A-6466-4182-998F-33B9D957859E}" presName="horz1" presStyleCnt="0"/>
      <dgm:spPr/>
    </dgm:pt>
    <dgm:pt modelId="{7A7EB40E-F8D4-F64F-A5E7-27D64AAFF1A2}" type="pres">
      <dgm:prSet presAssocID="{15D0D72A-6466-4182-998F-33B9D957859E}" presName="tx1" presStyleLbl="revTx" presStyleIdx="3" presStyleCnt="5"/>
      <dgm:spPr/>
      <dgm:t>
        <a:bodyPr/>
        <a:lstStyle/>
        <a:p>
          <a:endParaRPr lang="en-US"/>
        </a:p>
      </dgm:t>
    </dgm:pt>
    <dgm:pt modelId="{E320859C-3EE8-EB41-A126-90056E819FE5}" type="pres">
      <dgm:prSet presAssocID="{15D0D72A-6466-4182-998F-33B9D957859E}" presName="vert1" presStyleCnt="0"/>
      <dgm:spPr/>
    </dgm:pt>
    <dgm:pt modelId="{5765EA5E-49FB-A94A-87BE-DFD7E4EF23A7}" type="pres">
      <dgm:prSet presAssocID="{2E5FF5F9-B7D6-4A01-BB4B-E95A792CD353}" presName="thickLine" presStyleLbl="alignNode1" presStyleIdx="4" presStyleCnt="5"/>
      <dgm:spPr/>
    </dgm:pt>
    <dgm:pt modelId="{711791EE-5486-EB4B-A780-2C18390F9A39}" type="pres">
      <dgm:prSet presAssocID="{2E5FF5F9-B7D6-4A01-BB4B-E95A792CD353}" presName="horz1" presStyleCnt="0"/>
      <dgm:spPr/>
    </dgm:pt>
    <dgm:pt modelId="{A2E1A7FD-BE65-A043-9C63-04A542ED7FD8}" type="pres">
      <dgm:prSet presAssocID="{2E5FF5F9-B7D6-4A01-BB4B-E95A792CD353}" presName="tx1" presStyleLbl="revTx" presStyleIdx="4" presStyleCnt="5"/>
      <dgm:spPr/>
      <dgm:t>
        <a:bodyPr/>
        <a:lstStyle/>
        <a:p>
          <a:endParaRPr lang="en-US"/>
        </a:p>
      </dgm:t>
    </dgm:pt>
    <dgm:pt modelId="{7FE72A08-EDD5-4E40-A260-2421ADB38B11}" type="pres">
      <dgm:prSet presAssocID="{2E5FF5F9-B7D6-4A01-BB4B-E95A792CD353}" presName="vert1" presStyleCnt="0"/>
      <dgm:spPr/>
    </dgm:pt>
  </dgm:ptLst>
  <dgm:cxnLst>
    <dgm:cxn modelId="{AB4EF15F-32AF-A147-B60D-49964F2C6AA4}" type="presOf" srcId="{15D0D72A-6466-4182-998F-33B9D957859E}" destId="{7A7EB40E-F8D4-F64F-A5E7-27D64AAFF1A2}" srcOrd="0" destOrd="0" presId="urn:microsoft.com/office/officeart/2008/layout/LinedList"/>
    <dgm:cxn modelId="{203FAF8C-34A3-44BE-AE8C-8CE56E10D745}" srcId="{ABEE8865-ED93-4AB0-8CF4-06EDD60A3963}" destId="{CEFF2C3C-1944-4C06-9CF2-26E0CC1D17F3}" srcOrd="0" destOrd="0" parTransId="{8102E649-12F4-49FE-BE97-0C984738A7F3}" sibTransId="{86BE84F2-0161-4976-9A5C-D5633AAF78CF}"/>
    <dgm:cxn modelId="{18DFEAA4-FE20-4AF9-849A-0AAA66DE98C2}" srcId="{ABEE8865-ED93-4AB0-8CF4-06EDD60A3963}" destId="{EBB0D054-13A1-4E2A-867C-0E918EE48B50}" srcOrd="1" destOrd="0" parTransId="{3A12BEDB-826F-48A6-AFC9-EB8807627AA0}" sibTransId="{68C0CA4F-B3AB-464E-95B7-66D7EB5B8D63}"/>
    <dgm:cxn modelId="{B83629E9-1492-4792-8D9A-D390AC925FA8}" srcId="{ABEE8865-ED93-4AB0-8CF4-06EDD60A3963}" destId="{15D0D72A-6466-4182-998F-33B9D957859E}" srcOrd="3" destOrd="0" parTransId="{A33595C9-355A-4E65-A326-FF666205A87B}" sibTransId="{2E8B8335-A2B8-4D9A-9165-75DFC81928F7}"/>
    <dgm:cxn modelId="{2A8F831C-F450-4905-9821-F6383423E331}" srcId="{ABEE8865-ED93-4AB0-8CF4-06EDD60A3963}" destId="{76F9C8E6-D635-4CFB-A47A-885F08742FCC}" srcOrd="2" destOrd="0" parTransId="{96DA57CC-BF36-4767-A4DF-E3533B004FFA}" sibTransId="{AA6CE7BD-E6EF-45FD-8A77-B9B328B3C49A}"/>
    <dgm:cxn modelId="{54DC5FF6-BDC8-4A4E-A1C3-7EC557673467}" type="presOf" srcId="{ABEE8865-ED93-4AB0-8CF4-06EDD60A3963}" destId="{EA3A5393-FBCF-9A4C-98FB-E19BA7DCDCEA}" srcOrd="0" destOrd="0" presId="urn:microsoft.com/office/officeart/2008/layout/LinedList"/>
    <dgm:cxn modelId="{202ACC03-EBD4-4248-B854-A0FA97DAD8D8}" type="presOf" srcId="{EBB0D054-13A1-4E2A-867C-0E918EE48B50}" destId="{120BAFB0-DF9D-2A4E-A916-A991B7EC36FA}" srcOrd="0" destOrd="0" presId="urn:microsoft.com/office/officeart/2008/layout/LinedList"/>
    <dgm:cxn modelId="{671E4183-195B-3F46-90F1-8A22CE5A960B}" type="presOf" srcId="{2E5FF5F9-B7D6-4A01-BB4B-E95A792CD353}" destId="{A2E1A7FD-BE65-A043-9C63-04A542ED7FD8}" srcOrd="0" destOrd="0" presId="urn:microsoft.com/office/officeart/2008/layout/LinedList"/>
    <dgm:cxn modelId="{E1937415-692E-4C15-950E-25562753E3E6}" srcId="{ABEE8865-ED93-4AB0-8CF4-06EDD60A3963}" destId="{2E5FF5F9-B7D6-4A01-BB4B-E95A792CD353}" srcOrd="4" destOrd="0" parTransId="{478DE949-25C9-47DE-ABAF-8573CBDD4A72}" sibTransId="{1C2DAB97-201A-44A2-8242-DA559DA423BD}"/>
    <dgm:cxn modelId="{A7BCD9AA-A29B-AA4F-A47A-3EB3463976F5}" type="presOf" srcId="{76F9C8E6-D635-4CFB-A47A-885F08742FCC}" destId="{BE14D6CD-EDC9-C64E-88E5-DE4F0AC0E7D9}" srcOrd="0" destOrd="0" presId="urn:microsoft.com/office/officeart/2008/layout/LinedList"/>
    <dgm:cxn modelId="{D9152C6F-75D9-1243-84E3-8680D61B0AC1}" type="presOf" srcId="{CEFF2C3C-1944-4C06-9CF2-26E0CC1D17F3}" destId="{9B003B02-3F99-A141-B9BF-40C38FF320EF}" srcOrd="0" destOrd="0" presId="urn:microsoft.com/office/officeart/2008/layout/LinedList"/>
    <dgm:cxn modelId="{C5016CE1-83D5-0D4A-8049-D769931C60B3}" type="presParOf" srcId="{EA3A5393-FBCF-9A4C-98FB-E19BA7DCDCEA}" destId="{F11B1649-D198-D747-9B76-FFF1F689DA86}" srcOrd="0" destOrd="0" presId="urn:microsoft.com/office/officeart/2008/layout/LinedList"/>
    <dgm:cxn modelId="{C3A94C7B-3222-1240-AF3E-B66A0E957011}" type="presParOf" srcId="{EA3A5393-FBCF-9A4C-98FB-E19BA7DCDCEA}" destId="{336C0E2D-81D9-A244-93EA-56F676F678C9}" srcOrd="1" destOrd="0" presId="urn:microsoft.com/office/officeart/2008/layout/LinedList"/>
    <dgm:cxn modelId="{4EF14461-A79F-7546-B23A-17ED52FDD317}" type="presParOf" srcId="{336C0E2D-81D9-A244-93EA-56F676F678C9}" destId="{9B003B02-3F99-A141-B9BF-40C38FF320EF}" srcOrd="0" destOrd="0" presId="urn:microsoft.com/office/officeart/2008/layout/LinedList"/>
    <dgm:cxn modelId="{C4D03E05-2D42-454A-B93B-83FB780C3C45}" type="presParOf" srcId="{336C0E2D-81D9-A244-93EA-56F676F678C9}" destId="{0AD0DAAB-04A3-484F-A2DF-34A33AE962FC}" srcOrd="1" destOrd="0" presId="urn:microsoft.com/office/officeart/2008/layout/LinedList"/>
    <dgm:cxn modelId="{3309B708-1060-7C4D-BD23-23EACE65F355}" type="presParOf" srcId="{EA3A5393-FBCF-9A4C-98FB-E19BA7DCDCEA}" destId="{050AD279-AE8D-CF48-890C-B0976384AF5F}" srcOrd="2" destOrd="0" presId="urn:microsoft.com/office/officeart/2008/layout/LinedList"/>
    <dgm:cxn modelId="{6F4423A3-C9EF-C541-842B-DA806B6DA3BA}" type="presParOf" srcId="{EA3A5393-FBCF-9A4C-98FB-E19BA7DCDCEA}" destId="{E497E849-A579-7E49-8CC7-5D73FD626BA6}" srcOrd="3" destOrd="0" presId="urn:microsoft.com/office/officeart/2008/layout/LinedList"/>
    <dgm:cxn modelId="{93FC298F-33E7-1E4D-ABED-78F30DF8752D}" type="presParOf" srcId="{E497E849-A579-7E49-8CC7-5D73FD626BA6}" destId="{120BAFB0-DF9D-2A4E-A916-A991B7EC36FA}" srcOrd="0" destOrd="0" presId="urn:microsoft.com/office/officeart/2008/layout/LinedList"/>
    <dgm:cxn modelId="{6A7B1E43-21C3-FF4C-9443-F6396F1ADBBF}" type="presParOf" srcId="{E497E849-A579-7E49-8CC7-5D73FD626BA6}" destId="{4E2EEA5B-A7D9-8E44-ACA3-CEEC82277AB6}" srcOrd="1" destOrd="0" presId="urn:microsoft.com/office/officeart/2008/layout/LinedList"/>
    <dgm:cxn modelId="{620B52EF-2351-FA4E-988D-C514DA55633D}" type="presParOf" srcId="{EA3A5393-FBCF-9A4C-98FB-E19BA7DCDCEA}" destId="{A50D14E0-3192-A94B-9960-0D5A00503D12}" srcOrd="4" destOrd="0" presId="urn:microsoft.com/office/officeart/2008/layout/LinedList"/>
    <dgm:cxn modelId="{DCF9C188-5315-4A49-8A00-D6C2110974CE}" type="presParOf" srcId="{EA3A5393-FBCF-9A4C-98FB-E19BA7DCDCEA}" destId="{6A16C438-C451-3B49-89D6-1DB210565B74}" srcOrd="5" destOrd="0" presId="urn:microsoft.com/office/officeart/2008/layout/LinedList"/>
    <dgm:cxn modelId="{4EC7F5FC-BA41-CD4B-BA69-D732B9D7B754}" type="presParOf" srcId="{6A16C438-C451-3B49-89D6-1DB210565B74}" destId="{BE14D6CD-EDC9-C64E-88E5-DE4F0AC0E7D9}" srcOrd="0" destOrd="0" presId="urn:microsoft.com/office/officeart/2008/layout/LinedList"/>
    <dgm:cxn modelId="{F2088379-AB1A-5242-B923-3999D334BFD5}" type="presParOf" srcId="{6A16C438-C451-3B49-89D6-1DB210565B74}" destId="{229EFE24-B6EB-984E-AD6C-E1E91178E111}" srcOrd="1" destOrd="0" presId="urn:microsoft.com/office/officeart/2008/layout/LinedList"/>
    <dgm:cxn modelId="{BD609786-A31B-0A47-A776-7C8A2A71D5F0}" type="presParOf" srcId="{EA3A5393-FBCF-9A4C-98FB-E19BA7DCDCEA}" destId="{999B6825-C59F-E848-90F0-7BEF74B9931C}" srcOrd="6" destOrd="0" presId="urn:microsoft.com/office/officeart/2008/layout/LinedList"/>
    <dgm:cxn modelId="{26C6AEBB-5049-BD44-AE90-A61CF5CB155D}" type="presParOf" srcId="{EA3A5393-FBCF-9A4C-98FB-E19BA7DCDCEA}" destId="{569C811B-BBF2-1444-BC42-7B84F3CF9508}" srcOrd="7" destOrd="0" presId="urn:microsoft.com/office/officeart/2008/layout/LinedList"/>
    <dgm:cxn modelId="{F2C4A7D0-72DB-C64C-BE0F-98EA20789641}" type="presParOf" srcId="{569C811B-BBF2-1444-BC42-7B84F3CF9508}" destId="{7A7EB40E-F8D4-F64F-A5E7-27D64AAFF1A2}" srcOrd="0" destOrd="0" presId="urn:microsoft.com/office/officeart/2008/layout/LinedList"/>
    <dgm:cxn modelId="{E3EC1055-1B83-4146-A954-6FB5DE1833EE}" type="presParOf" srcId="{569C811B-BBF2-1444-BC42-7B84F3CF9508}" destId="{E320859C-3EE8-EB41-A126-90056E819FE5}" srcOrd="1" destOrd="0" presId="urn:microsoft.com/office/officeart/2008/layout/LinedList"/>
    <dgm:cxn modelId="{7D6D8998-4BB4-7749-8FA4-5C509D9F76E8}" type="presParOf" srcId="{EA3A5393-FBCF-9A4C-98FB-E19BA7DCDCEA}" destId="{5765EA5E-49FB-A94A-87BE-DFD7E4EF23A7}" srcOrd="8" destOrd="0" presId="urn:microsoft.com/office/officeart/2008/layout/LinedList"/>
    <dgm:cxn modelId="{03D0042C-37C7-D145-891C-5FF8F89F841B}" type="presParOf" srcId="{EA3A5393-FBCF-9A4C-98FB-E19BA7DCDCEA}" destId="{711791EE-5486-EB4B-A780-2C18390F9A39}" srcOrd="9" destOrd="0" presId="urn:microsoft.com/office/officeart/2008/layout/LinedList"/>
    <dgm:cxn modelId="{BCF2B021-B334-8E48-AF21-FBC7BFE57AF0}" type="presParOf" srcId="{711791EE-5486-EB4B-A780-2C18390F9A39}" destId="{A2E1A7FD-BE65-A043-9C63-04A542ED7FD8}" srcOrd="0" destOrd="0" presId="urn:microsoft.com/office/officeart/2008/layout/LinedList"/>
    <dgm:cxn modelId="{8EF4C967-E83D-144F-8B8D-CFF94D7E11B2}" type="presParOf" srcId="{711791EE-5486-EB4B-A780-2C18390F9A39}" destId="{7FE72A08-EDD5-4E40-A260-2421ADB38B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2220C-86C2-0549-B519-8924C7E171E5}">
      <dsp:nvSpPr>
        <dsp:cNvPr id="0" name=""/>
        <dsp:cNvSpPr/>
      </dsp:nvSpPr>
      <dsp:spPr>
        <a:xfrm>
          <a:off x="0" y="1928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8F4697-95CC-134B-BE01-2581C45C6AEE}">
      <dsp:nvSpPr>
        <dsp:cNvPr id="0" name=""/>
        <dsp:cNvSpPr/>
      </dsp:nvSpPr>
      <dsp:spPr>
        <a:xfrm>
          <a:off x="0" y="1928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Android </a:t>
          </a:r>
          <a:r>
            <a:rPr lang="en-US" sz="1800" kern="1200" dirty="0" err="1" smtClean="0"/>
            <a:t>merupakan</a:t>
          </a:r>
          <a:r>
            <a:rPr lang="en-US" sz="1800" kern="1200" dirty="0" smtClean="0"/>
            <a:t> OS </a:t>
          </a:r>
          <a:r>
            <a:rPr lang="en-US" sz="1800" kern="1200" dirty="0" err="1" smtClean="0"/>
            <a:t>untuk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perangkat</a:t>
          </a:r>
          <a:r>
            <a:rPr lang="en-US" sz="1800" kern="1200" dirty="0" smtClean="0"/>
            <a:t> mobile</a:t>
          </a:r>
          <a:endParaRPr lang="en-US" sz="1800" kern="1200" dirty="0"/>
        </a:p>
      </dsp:txBody>
      <dsp:txXfrm>
        <a:off x="0" y="1928"/>
        <a:ext cx="5124159" cy="657454"/>
      </dsp:txXfrm>
    </dsp:sp>
    <dsp:sp modelId="{1CABD159-2237-864B-8038-53527D4D5241}">
      <dsp:nvSpPr>
        <dsp:cNvPr id="0" name=""/>
        <dsp:cNvSpPr/>
      </dsp:nvSpPr>
      <dsp:spPr>
        <a:xfrm>
          <a:off x="0" y="659382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2387D-C5BA-1F41-A2AD-6CED57FCFB03}">
      <dsp:nvSpPr>
        <dsp:cNvPr id="0" name=""/>
        <dsp:cNvSpPr/>
      </dsp:nvSpPr>
      <dsp:spPr>
        <a:xfrm>
          <a:off x="0" y="659382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Android </a:t>
          </a:r>
          <a:r>
            <a:rPr lang="en-US" sz="1800" b="0" i="0" kern="1200" dirty="0" err="1" smtClean="0"/>
            <a:t>didasarkan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pada</a:t>
          </a:r>
          <a:r>
            <a:rPr lang="en-US" sz="1800" b="0" i="0" kern="1200" dirty="0" smtClean="0"/>
            <a:t> platform Linux</a:t>
          </a:r>
          <a:endParaRPr lang="en-US" sz="1800" kern="1200" dirty="0"/>
        </a:p>
      </dsp:txBody>
      <dsp:txXfrm>
        <a:off x="0" y="659382"/>
        <a:ext cx="5124159" cy="657454"/>
      </dsp:txXfrm>
    </dsp:sp>
    <dsp:sp modelId="{1EB15095-FBB1-8441-9C95-43502249CB4F}">
      <dsp:nvSpPr>
        <dsp:cNvPr id="0" name=""/>
        <dsp:cNvSpPr/>
      </dsp:nvSpPr>
      <dsp:spPr>
        <a:xfrm>
          <a:off x="0" y="1316837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BFB8C0-750D-6B4D-BDA5-C761A12708AD}">
      <dsp:nvSpPr>
        <dsp:cNvPr id="0" name=""/>
        <dsp:cNvSpPr/>
      </dsp:nvSpPr>
      <dsp:spPr>
        <a:xfrm>
          <a:off x="0" y="1316837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/>
            <a:t>Android </a:t>
          </a:r>
          <a:r>
            <a:rPr lang="en-US" sz="1800" b="0" i="0" kern="1200" dirty="0" err="1"/>
            <a:t>dikembangkan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pertama</a:t>
          </a:r>
          <a:r>
            <a:rPr lang="en-US" sz="1800" b="0" i="0" kern="1200" dirty="0"/>
            <a:t> kali </a:t>
          </a:r>
          <a:r>
            <a:rPr lang="en-US" sz="1800" b="0" i="0" kern="1200" dirty="0" err="1"/>
            <a:t>oleh</a:t>
          </a:r>
          <a:r>
            <a:rPr lang="en-US" sz="1800" b="0" i="0" kern="1200" dirty="0"/>
            <a:t> Andy Rubin </a:t>
          </a:r>
          <a:r>
            <a:rPr lang="en-US" sz="1800" b="0" i="0" kern="1200" dirty="0" err="1" smtClean="0"/>
            <a:t>cs</a:t>
          </a:r>
          <a:endParaRPr lang="en-US" sz="1800" kern="1200" dirty="0"/>
        </a:p>
      </dsp:txBody>
      <dsp:txXfrm>
        <a:off x="0" y="1316837"/>
        <a:ext cx="5124159" cy="657454"/>
      </dsp:txXfrm>
    </dsp:sp>
    <dsp:sp modelId="{233D421F-AAC6-A649-AC90-0ED1DF5BE840}">
      <dsp:nvSpPr>
        <dsp:cNvPr id="0" name=""/>
        <dsp:cNvSpPr/>
      </dsp:nvSpPr>
      <dsp:spPr>
        <a:xfrm>
          <a:off x="0" y="1974292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C0E6E9-8B2A-954C-8DA0-E6CBE9E818BE}">
      <dsp:nvSpPr>
        <dsp:cNvPr id="0" name=""/>
        <dsp:cNvSpPr/>
      </dsp:nvSpPr>
      <dsp:spPr>
        <a:xfrm>
          <a:off x="0" y="1974291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Kemudian diakuisisi oleh Google</a:t>
          </a:r>
          <a:endParaRPr lang="en-US" sz="1800" kern="1200" dirty="0"/>
        </a:p>
      </dsp:txBody>
      <dsp:txXfrm>
        <a:off x="0" y="1974291"/>
        <a:ext cx="5124159" cy="657454"/>
      </dsp:txXfrm>
    </dsp:sp>
    <dsp:sp modelId="{016B428C-5D4B-9645-BA68-1C86C9BC88F1}">
      <dsp:nvSpPr>
        <dsp:cNvPr id="0" name=""/>
        <dsp:cNvSpPr/>
      </dsp:nvSpPr>
      <dsp:spPr>
        <a:xfrm>
          <a:off x="0" y="2631746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9FE63-7C3C-304A-9B94-E7525E25C4D7}">
      <dsp:nvSpPr>
        <dsp:cNvPr id="0" name=""/>
        <dsp:cNvSpPr/>
      </dsp:nvSpPr>
      <dsp:spPr>
        <a:xfrm>
          <a:off x="0" y="2631746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Merupakan</a:t>
          </a:r>
          <a:r>
            <a:rPr lang="en-US" sz="1800" b="0" i="0" kern="1200" dirty="0" smtClean="0"/>
            <a:t> </a:t>
          </a:r>
          <a:r>
            <a:rPr lang="en-US" sz="1800" b="0" i="0" kern="1200" dirty="0"/>
            <a:t>Open </a:t>
          </a:r>
          <a:r>
            <a:rPr lang="en-US" sz="1800" b="0" i="0" kern="1200" dirty="0" smtClean="0"/>
            <a:t>Source software</a:t>
          </a:r>
          <a:endParaRPr lang="en-US" sz="1800" kern="1200" dirty="0"/>
        </a:p>
      </dsp:txBody>
      <dsp:txXfrm>
        <a:off x="0" y="2631746"/>
        <a:ext cx="5124159" cy="657454"/>
      </dsp:txXfrm>
    </dsp:sp>
    <dsp:sp modelId="{02B4A08E-ABFB-C54F-B78C-C01C8D03360F}">
      <dsp:nvSpPr>
        <dsp:cNvPr id="0" name=""/>
        <dsp:cNvSpPr/>
      </dsp:nvSpPr>
      <dsp:spPr>
        <a:xfrm>
          <a:off x="0" y="3289201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563503-567F-D74B-90BB-7ECBD8693603}">
      <dsp:nvSpPr>
        <dsp:cNvPr id="0" name=""/>
        <dsp:cNvSpPr/>
      </dsp:nvSpPr>
      <dsp:spPr>
        <a:xfrm>
          <a:off x="0" y="3289201"/>
          <a:ext cx="5124159" cy="65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/>
            <a:t>Mendukung hardware dari vendor mana saja</a:t>
          </a:r>
          <a:endParaRPr lang="en-US" sz="1800" kern="1200"/>
        </a:p>
      </dsp:txBody>
      <dsp:txXfrm>
        <a:off x="0" y="3289201"/>
        <a:ext cx="5124159" cy="65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B1649-D198-D747-9B76-FFF1F689DA86}">
      <dsp:nvSpPr>
        <dsp:cNvPr id="0" name=""/>
        <dsp:cNvSpPr/>
      </dsp:nvSpPr>
      <dsp:spPr>
        <a:xfrm>
          <a:off x="0" y="482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003B02-3F99-A141-B9BF-40C38FF320EF}">
      <dsp:nvSpPr>
        <dsp:cNvPr id="0" name=""/>
        <dsp:cNvSpPr/>
      </dsp:nvSpPr>
      <dsp:spPr>
        <a:xfrm>
          <a:off x="0" y="482"/>
          <a:ext cx="5124159" cy="78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Development tools (debugger, monitors, editors)</a:t>
          </a:r>
        </a:p>
      </dsp:txBody>
      <dsp:txXfrm>
        <a:off x="0" y="482"/>
        <a:ext cx="5124159" cy="789523"/>
      </dsp:txXfrm>
    </dsp:sp>
    <dsp:sp modelId="{050AD279-AE8D-CF48-890C-B0976384AF5F}">
      <dsp:nvSpPr>
        <dsp:cNvPr id="0" name=""/>
        <dsp:cNvSpPr/>
      </dsp:nvSpPr>
      <dsp:spPr>
        <a:xfrm>
          <a:off x="0" y="790006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0BAFB0-DF9D-2A4E-A916-A991B7EC36FA}">
      <dsp:nvSpPr>
        <dsp:cNvPr id="0" name=""/>
        <dsp:cNvSpPr/>
      </dsp:nvSpPr>
      <dsp:spPr>
        <a:xfrm>
          <a:off x="0" y="790006"/>
          <a:ext cx="5124159" cy="78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Libraries (maps, wearables)</a:t>
          </a:r>
        </a:p>
      </dsp:txBody>
      <dsp:txXfrm>
        <a:off x="0" y="790006"/>
        <a:ext cx="5124159" cy="789523"/>
      </dsp:txXfrm>
    </dsp:sp>
    <dsp:sp modelId="{A50D14E0-3192-A94B-9960-0D5A00503D12}">
      <dsp:nvSpPr>
        <dsp:cNvPr id="0" name=""/>
        <dsp:cNvSpPr/>
      </dsp:nvSpPr>
      <dsp:spPr>
        <a:xfrm>
          <a:off x="0" y="1579530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14D6CD-EDC9-C64E-88E5-DE4F0AC0E7D9}">
      <dsp:nvSpPr>
        <dsp:cNvPr id="0" name=""/>
        <dsp:cNvSpPr/>
      </dsp:nvSpPr>
      <dsp:spPr>
        <a:xfrm>
          <a:off x="0" y="1579530"/>
          <a:ext cx="5124159" cy="78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Virtual devices (emulators)</a:t>
          </a:r>
        </a:p>
      </dsp:txBody>
      <dsp:txXfrm>
        <a:off x="0" y="1579530"/>
        <a:ext cx="5124159" cy="789523"/>
      </dsp:txXfrm>
    </dsp:sp>
    <dsp:sp modelId="{999B6825-C59F-E848-90F0-7BEF74B9931C}">
      <dsp:nvSpPr>
        <dsp:cNvPr id="0" name=""/>
        <dsp:cNvSpPr/>
      </dsp:nvSpPr>
      <dsp:spPr>
        <a:xfrm>
          <a:off x="0" y="2369053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7EB40E-F8D4-F64F-A5E7-27D64AAFF1A2}">
      <dsp:nvSpPr>
        <dsp:cNvPr id="0" name=""/>
        <dsp:cNvSpPr/>
      </dsp:nvSpPr>
      <dsp:spPr>
        <a:xfrm>
          <a:off x="0" y="2369053"/>
          <a:ext cx="5124159" cy="78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Documentation (developers.android.com)</a:t>
          </a:r>
        </a:p>
      </dsp:txBody>
      <dsp:txXfrm>
        <a:off x="0" y="2369053"/>
        <a:ext cx="5124159" cy="789523"/>
      </dsp:txXfrm>
    </dsp:sp>
    <dsp:sp modelId="{5765EA5E-49FB-A94A-87BE-DFD7E4EF23A7}">
      <dsp:nvSpPr>
        <dsp:cNvPr id="0" name=""/>
        <dsp:cNvSpPr/>
      </dsp:nvSpPr>
      <dsp:spPr>
        <a:xfrm>
          <a:off x="0" y="3158577"/>
          <a:ext cx="5124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E1A7FD-BE65-A043-9C63-04A542ED7FD8}">
      <dsp:nvSpPr>
        <dsp:cNvPr id="0" name=""/>
        <dsp:cNvSpPr/>
      </dsp:nvSpPr>
      <dsp:spPr>
        <a:xfrm>
          <a:off x="0" y="3158577"/>
          <a:ext cx="5124159" cy="78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Sample code</a:t>
          </a:r>
        </a:p>
      </dsp:txBody>
      <dsp:txXfrm>
        <a:off x="0" y="3158577"/>
        <a:ext cx="5124159" cy="78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31241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Gradle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comunitynya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3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43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2" name="Shape 62"/>
          <p:cNvSpPr txBox="1">
            <a:spLocks noGrp="1"/>
          </p:cNvSpPr>
          <p:nvPr>
            <p:ph type="sldNum" idx="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3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30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(programming_language)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X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studio/instal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ndroid.com/history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8" y="614713"/>
            <a:ext cx="2753410" cy="31168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914861" y="2431228"/>
            <a:ext cx="7229139" cy="1733682"/>
          </a:xfrm>
        </p:spPr>
        <p:txBody>
          <a:bodyPr>
            <a:noAutofit/>
          </a:bodyPr>
          <a:lstStyle/>
          <a:p>
            <a:pPr algn="l"/>
            <a:r>
              <a:rPr lang="id-ID" sz="4400" b="1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Pemrograman Perangkat Bergerak</a:t>
            </a:r>
          </a:p>
          <a:p>
            <a:pPr algn="l"/>
            <a:r>
              <a:rPr lang="id-ID" sz="4400" b="1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                              </a:t>
            </a:r>
            <a:endParaRPr lang="id-ID" sz="4400" b="1" dirty="0" smtClean="0">
              <a:ln>
                <a:solidFill>
                  <a:srgbClr val="FFC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311708" y="778192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App Development </a:t>
            </a:r>
            <a:r>
              <a:rPr lang="en-US" dirty="0" err="1" smtClean="0"/>
              <a:t>dengan</a:t>
            </a:r>
            <a:r>
              <a:rPr lang="en-US" dirty="0" smtClean="0"/>
              <a:t> Android Studio</a:t>
            </a:r>
            <a:endParaRPr lang="en" dirty="0"/>
          </a:p>
        </p:txBody>
      </p:sp>
      <p:sp>
        <p:nvSpPr>
          <p:cNvPr id="378" name="Shape 3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400">
                <a:latin typeface="+mn-lt"/>
              </a:rPr>
              <a:t>10</a:t>
            </a:fld>
            <a:endParaRPr lang="en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5715" y="0"/>
            <a:ext cx="91554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27120" y="171450"/>
            <a:ext cx="2138637" cy="4978971"/>
            <a:chOff x="2487613" y="285750"/>
            <a:chExt cx="2428875" cy="5654676"/>
          </a:xfrm>
        </p:grpSpPr>
        <p:sp>
          <p:nvSpPr>
            <p:cNvPr id="13" name="Freeform 1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507835" y="-589"/>
            <a:ext cx="1767506" cy="5140528"/>
            <a:chOff x="6627813" y="194833"/>
            <a:chExt cx="1952625" cy="5678918"/>
          </a:xfrm>
        </p:grpSpPr>
        <p:sp>
          <p:nvSpPr>
            <p:cNvPr id="27" name="Freeform 2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84278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3484278" y="535781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1" r="27392" b="2"/>
          <a:stretch/>
        </p:blipFill>
        <p:spPr>
          <a:xfrm>
            <a:off x="-1166" y="1298"/>
            <a:ext cx="350331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2322" y="468082"/>
            <a:ext cx="3766137" cy="960668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Developer?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643" y="1600200"/>
            <a:ext cx="3799814" cy="2833216"/>
          </a:xfrm>
        </p:spPr>
        <p:txBody>
          <a:bodyPr>
            <a:normAutofit/>
          </a:bodyPr>
          <a:lstStyle/>
          <a:p>
            <a:pPr marL="457200" lvl="0" indent="-228600">
              <a:spcBef>
                <a:spcPts val="1000"/>
              </a:spcBef>
              <a:buChar char="●"/>
            </a:pP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" dirty="0" smtClean="0"/>
              <a:t> </a:t>
            </a:r>
            <a:r>
              <a:rPr lang="en" dirty="0" err="1" smtClean="0"/>
              <a:t>interacti</a:t>
            </a:r>
            <a:r>
              <a:rPr lang="en-US" dirty="0" smtClean="0"/>
              <a:t>f</a:t>
            </a:r>
            <a:endParaRPr lang="en" dirty="0"/>
          </a:p>
          <a:p>
            <a:pPr marL="457200" lvl="0" indent="-228600">
              <a:spcBef>
                <a:spcPts val="1000"/>
              </a:spcBef>
              <a:buChar char="●"/>
            </a:pPr>
            <a:r>
              <a:rPr lang="en-US" dirty="0" err="1" smtClean="0"/>
              <a:t>Dukungan</a:t>
            </a:r>
            <a:r>
              <a:rPr lang="en" dirty="0" smtClean="0"/>
              <a:t> </a:t>
            </a:r>
            <a:r>
              <a:rPr lang="en" u="sng" dirty="0">
                <a:hlinkClick r:id="rId3"/>
              </a:rPr>
              <a:t>Java Programming Language</a:t>
            </a:r>
            <a:r>
              <a:rPr lang="en" dirty="0"/>
              <a:t> </a:t>
            </a:r>
            <a:r>
              <a:rPr lang="en" dirty="0" smtClean="0"/>
              <a:t>d</a:t>
            </a:r>
            <a:r>
              <a:rPr lang="en-US" dirty="0" smtClean="0"/>
              <a:t>an</a:t>
            </a:r>
            <a:r>
              <a:rPr lang="en" dirty="0" smtClean="0"/>
              <a:t> </a:t>
            </a:r>
            <a:r>
              <a:rPr lang="en" u="sng" dirty="0">
                <a:hlinkClick r:id="rId4"/>
              </a:rPr>
              <a:t>XML</a:t>
            </a:r>
          </a:p>
          <a:p>
            <a:pPr marL="457200" lvl="0" indent="-228600">
              <a:spcBef>
                <a:spcPts val="1000"/>
              </a:spcBef>
              <a:buChar char="●"/>
            </a:pPr>
            <a:r>
              <a:rPr lang="en" dirty="0" smtClean="0"/>
              <a:t>Android </a:t>
            </a:r>
            <a:r>
              <a:rPr lang="en" dirty="0"/>
              <a:t>Software Development Kit (SDK)</a:t>
            </a:r>
          </a:p>
          <a:p>
            <a:pPr marL="457200" lvl="0" indent="-228600">
              <a:spcBef>
                <a:spcPts val="1000"/>
              </a:spcBef>
              <a:buChar char="●"/>
            </a:pPr>
            <a:r>
              <a:rPr lang="en" dirty="0" smtClean="0"/>
              <a:t>Android </a:t>
            </a:r>
            <a:r>
              <a:rPr lang="en" dirty="0"/>
              <a:t>libraries </a:t>
            </a:r>
            <a:r>
              <a:rPr lang="en-US" dirty="0" err="1" smtClean="0"/>
              <a:t>dan</a:t>
            </a:r>
            <a:r>
              <a:rPr lang="en" dirty="0" smtClean="0"/>
              <a:t> </a:t>
            </a:r>
            <a:r>
              <a:rPr lang="en" dirty="0"/>
              <a:t>Android Application Framework</a:t>
            </a:r>
          </a:p>
          <a:p>
            <a:pPr marL="457200" lvl="0" indent="-228600">
              <a:spcBef>
                <a:spcPts val="1000"/>
              </a:spcBef>
              <a:buChar char="●"/>
            </a:pPr>
            <a:r>
              <a:rPr lang="en" dirty="0" smtClean="0"/>
              <a:t>Android </a:t>
            </a:r>
            <a:r>
              <a:rPr lang="en" dirty="0"/>
              <a:t>Runtime Virtual machine (ART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project execution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86278" y="590836"/>
            <a:ext cx="584826" cy="273844"/>
          </a:xfrm>
        </p:spPr>
        <p:txBody>
          <a:bodyPr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4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155814" cy="960668"/>
          </a:xfrm>
        </p:spPr>
        <p:txBody>
          <a:bodyPr/>
          <a:lstStyle/>
          <a:p>
            <a:r>
              <a:rPr lang="en-US" dirty="0" smtClean="0"/>
              <a:t>Proses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12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462271"/>
            <a:ext cx="7522029" cy="31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9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449" y="468082"/>
            <a:ext cx="4945963" cy="960668"/>
          </a:xfrm>
        </p:spPr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Android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745" y="1600200"/>
            <a:ext cx="7315199" cy="2833217"/>
          </a:xfrm>
        </p:spPr>
        <p:txBody>
          <a:bodyPr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Resources</a:t>
            </a:r>
            <a:r>
              <a:rPr lang="en" sz="2000" dirty="0"/>
              <a:t>: layouts, images, strings, colors as XML and media </a:t>
            </a:r>
            <a:r>
              <a:rPr lang="en" sz="2000" dirty="0" smtClean="0"/>
              <a:t>files &lt;android assets studio&gt;</a:t>
            </a:r>
            <a:endParaRPr lang="en" sz="2000" dirty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Components</a:t>
            </a:r>
            <a:r>
              <a:rPr lang="en" sz="2000" dirty="0"/>
              <a:t>: activities, services, …, and helper classes as Java code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Manifest</a:t>
            </a:r>
            <a:r>
              <a:rPr lang="en" sz="2000" dirty="0"/>
              <a:t>: information about app for the runtime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Build</a:t>
            </a:r>
            <a:r>
              <a:rPr lang="en" sz="2000" dirty="0"/>
              <a:t> configuration: APK versions in </a:t>
            </a:r>
            <a:r>
              <a:rPr lang="en" sz="2000" dirty="0" err="1"/>
              <a:t>Gradle</a:t>
            </a:r>
            <a:r>
              <a:rPr lang="en" sz="2000" dirty="0"/>
              <a:t> </a:t>
            </a:r>
            <a:r>
              <a:rPr lang="en" sz="2000" dirty="0" err="1"/>
              <a:t>config</a:t>
            </a:r>
            <a:r>
              <a:rPr lang="en" sz="2000" dirty="0"/>
              <a:t>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13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4945963" cy="960668"/>
          </a:xfrm>
        </p:spPr>
        <p:txBody>
          <a:bodyPr/>
          <a:lstStyle/>
          <a:p>
            <a:r>
              <a:rPr lang="en-US" dirty="0" smtClean="0"/>
              <a:t>Android Project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190" y="1600200"/>
            <a:ext cx="6686550" cy="2833217"/>
          </a:xfrm>
        </p:spPr>
        <p:txBody>
          <a:bodyPr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Activity</a:t>
            </a:r>
            <a:r>
              <a:rPr lang="en" sz="2000" dirty="0"/>
              <a:t> is a single screen with a user interface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Service</a:t>
            </a:r>
            <a:r>
              <a:rPr lang="en" sz="2000" dirty="0"/>
              <a:t> performs long-running tasks in background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Content provider </a:t>
            </a:r>
            <a:r>
              <a:rPr lang="en" sz="2000" dirty="0"/>
              <a:t>manages shared set of data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2000" b="1" dirty="0"/>
              <a:t>Broadcast receiver</a:t>
            </a:r>
            <a:r>
              <a:rPr lang="en" sz="2000" dirty="0"/>
              <a:t> responds to system-wide 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14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4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5512020" cy="96066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Peran</a:t>
            </a:r>
            <a:r>
              <a:rPr lang="en-US" dirty="0" smtClean="0"/>
              <a:t> Android Project Components (</a:t>
            </a:r>
            <a:r>
              <a:rPr lang="en-US" dirty="0" err="1" smtClean="0"/>
              <a:t>analogi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hotel)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600" dirty="0" err="1" smtClean="0"/>
              <a:t>Bila</a:t>
            </a:r>
            <a:r>
              <a:rPr lang="en" sz="1600" dirty="0" smtClean="0"/>
              <a:t> app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tamu</a:t>
            </a:r>
            <a:r>
              <a:rPr lang="en-US" sz="1600" dirty="0" smtClean="0"/>
              <a:t> hotel</a:t>
            </a:r>
            <a:endParaRPr lang="en" sz="1600" dirty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sz="1600" dirty="0" smtClean="0"/>
              <a:t>Android </a:t>
            </a:r>
            <a:r>
              <a:rPr lang="en" sz="1600" dirty="0"/>
              <a:t>System </a:t>
            </a:r>
            <a:r>
              <a:rPr lang="en-US" sz="1600" dirty="0" err="1" smtClean="0"/>
              <a:t>adalah</a:t>
            </a:r>
            <a:r>
              <a:rPr lang="en" sz="1600" dirty="0" smtClean="0"/>
              <a:t> manager</a:t>
            </a:r>
            <a:r>
              <a:rPr lang="en" sz="1600" dirty="0"/>
              <a:t> </a:t>
            </a:r>
            <a:r>
              <a:rPr lang="en" sz="1600" dirty="0" smtClean="0"/>
              <a:t>hotel</a:t>
            </a:r>
            <a:r>
              <a:rPr lang="en-US" sz="1600" dirty="0" err="1" smtClean="0"/>
              <a:t>nya</a:t>
            </a:r>
            <a:r>
              <a:rPr lang="en" sz="1600" dirty="0" smtClean="0"/>
              <a:t> </a:t>
            </a:r>
            <a:endParaRPr lang="en" sz="1600" dirty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600" dirty="0" err="1" smtClean="0"/>
              <a:t>Layanan</a:t>
            </a:r>
            <a:r>
              <a:rPr lang="en" sz="1600" dirty="0" smtClean="0"/>
              <a:t> </a:t>
            </a:r>
            <a:r>
              <a:rPr lang="en-US" sz="1600" dirty="0" err="1" smtClean="0"/>
              <a:t>tersedia</a:t>
            </a:r>
            <a:r>
              <a:rPr lang="en-US" sz="1600" dirty="0" smtClean="0"/>
              <a:t> </a:t>
            </a:r>
            <a:r>
              <a:rPr lang="en-US" sz="1600" dirty="0" err="1" smtClean="0"/>
              <a:t>kalau</a:t>
            </a:r>
            <a:r>
              <a:rPr lang="en-US" sz="1600" dirty="0" smtClean="0"/>
              <a:t> app (</a:t>
            </a:r>
            <a:r>
              <a:rPr lang="en-US" sz="1600" dirty="0" err="1" smtClean="0"/>
              <a:t>tamu</a:t>
            </a:r>
            <a:r>
              <a:rPr lang="en-US" sz="1600" dirty="0" smtClean="0"/>
              <a:t>) </a:t>
            </a:r>
            <a:r>
              <a:rPr lang="en-US" sz="1600" dirty="0" err="1" smtClean="0"/>
              <a:t>memintanya</a:t>
            </a:r>
            <a:r>
              <a:rPr lang="en" sz="1600" dirty="0" smtClean="0"/>
              <a:t> (</a:t>
            </a:r>
            <a:r>
              <a:rPr lang="en-US" sz="1600" dirty="0"/>
              <a:t>I</a:t>
            </a:r>
            <a:r>
              <a:rPr lang="en" sz="1600" dirty="0" err="1" smtClean="0"/>
              <a:t>ntent</a:t>
            </a:r>
            <a:r>
              <a:rPr lang="en" sz="1600" dirty="0" smtClean="0"/>
              <a:t>) </a:t>
            </a:r>
            <a:endParaRPr lang="en" sz="1600" dirty="0"/>
          </a:p>
          <a:p>
            <a:pPr marL="757238" lvl="1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450" dirty="0" smtClean="0"/>
              <a:t>Yang </a:t>
            </a:r>
            <a:r>
              <a:rPr lang="en-US" sz="1450" dirty="0" err="1" smtClean="0"/>
              <a:t>tampak</a:t>
            </a:r>
            <a:r>
              <a:rPr lang="en" sz="1450" dirty="0" smtClean="0"/>
              <a:t> </a:t>
            </a:r>
            <a:r>
              <a:rPr lang="en-US" sz="1450" dirty="0" smtClean="0"/>
              <a:t>(</a:t>
            </a:r>
            <a:r>
              <a:rPr lang="en" sz="1450" dirty="0" smtClean="0"/>
              <a:t>foreground activities</a:t>
            </a:r>
            <a:r>
              <a:rPr lang="en" sz="1450" dirty="0"/>
              <a:t>) </a:t>
            </a:r>
            <a:r>
              <a:rPr lang="en-US" sz="1450" dirty="0" err="1" smtClean="0"/>
              <a:t>seperti</a:t>
            </a:r>
            <a:r>
              <a:rPr lang="en" sz="1450" dirty="0" smtClean="0"/>
              <a:t> </a:t>
            </a:r>
            <a:r>
              <a:rPr lang="en" sz="1450" dirty="0" err="1" smtClean="0"/>
              <a:t>registra</a:t>
            </a:r>
            <a:r>
              <a:rPr lang="en-US" sz="1450" dirty="0" err="1" smtClean="0"/>
              <a:t>si</a:t>
            </a:r>
            <a:r>
              <a:rPr lang="en" sz="1450" dirty="0" smtClean="0"/>
              <a:t> </a:t>
            </a:r>
            <a:endParaRPr lang="en" sz="1450" dirty="0"/>
          </a:p>
          <a:p>
            <a:pPr marL="757238" lvl="1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450" dirty="0" smtClean="0"/>
              <a:t>Yang di </a:t>
            </a:r>
            <a:r>
              <a:rPr lang="en-US" sz="1450" dirty="0" err="1" smtClean="0"/>
              <a:t>belakang</a:t>
            </a:r>
            <a:r>
              <a:rPr lang="en-US" sz="1450" dirty="0" smtClean="0"/>
              <a:t> </a:t>
            </a:r>
            <a:r>
              <a:rPr lang="en-US" sz="1450" dirty="0" err="1" smtClean="0"/>
              <a:t>layar</a:t>
            </a:r>
            <a:r>
              <a:rPr lang="en" sz="1450" dirty="0" smtClean="0"/>
              <a:t> </a:t>
            </a:r>
            <a:r>
              <a:rPr lang="en-US" sz="1450" dirty="0" smtClean="0"/>
              <a:t>(</a:t>
            </a:r>
            <a:r>
              <a:rPr lang="en" sz="1450" dirty="0" smtClean="0"/>
              <a:t>background </a:t>
            </a:r>
            <a:r>
              <a:rPr lang="en-US" sz="1450" dirty="0" smtClean="0"/>
              <a:t>s</a:t>
            </a:r>
            <a:r>
              <a:rPr lang="en" sz="1450" dirty="0" err="1" smtClean="0"/>
              <a:t>ervices</a:t>
            </a:r>
            <a:r>
              <a:rPr lang="en" sz="1450" dirty="0"/>
              <a:t>) </a:t>
            </a:r>
            <a:r>
              <a:rPr lang="en-US" sz="1450" dirty="0" err="1" smtClean="0"/>
              <a:t>seperti</a:t>
            </a:r>
            <a:r>
              <a:rPr lang="en" sz="1450" dirty="0" smtClean="0"/>
              <a:t> </a:t>
            </a:r>
            <a:r>
              <a:rPr lang="en" sz="1450" dirty="0"/>
              <a:t>laundry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600" dirty="0" err="1" smtClean="0"/>
              <a:t>Panggilan</a:t>
            </a:r>
            <a:r>
              <a:rPr lang="en-US" sz="1600" dirty="0" smtClean="0"/>
              <a:t> </a:t>
            </a:r>
            <a:r>
              <a:rPr lang="en-US" sz="1600" dirty="0" err="1" smtClean="0"/>
              <a:t>bila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kiriman</a:t>
            </a:r>
            <a:r>
              <a:rPr lang="en" sz="1600" dirty="0" smtClean="0"/>
              <a:t> </a:t>
            </a:r>
            <a:r>
              <a:rPr lang="en" sz="1600" dirty="0"/>
              <a:t>(broadcast receiver)</a:t>
            </a:r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sz="1600" dirty="0" err="1" smtClean="0"/>
              <a:t>Sambungan</a:t>
            </a:r>
            <a:r>
              <a:rPr lang="en-US" sz="1600" dirty="0" smtClean="0"/>
              <a:t> </a:t>
            </a:r>
            <a:r>
              <a:rPr lang="en-US" sz="1600" dirty="0" err="1" smtClean="0"/>
              <a:t>ke</a:t>
            </a:r>
            <a:r>
              <a:rPr lang="en" sz="1600" dirty="0" smtClean="0"/>
              <a:t> city </a:t>
            </a:r>
            <a:r>
              <a:rPr lang="en" sz="1600" dirty="0"/>
              <a:t>tour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keliling</a:t>
            </a:r>
            <a:r>
              <a:rPr lang="en-US" sz="1600" dirty="0" smtClean="0"/>
              <a:t> </a:t>
            </a:r>
            <a:r>
              <a:rPr lang="en-US" sz="1600" dirty="0" err="1" smtClean="0"/>
              <a:t>kota</a:t>
            </a:r>
            <a:r>
              <a:rPr lang="en-US" sz="1600" dirty="0" smtClean="0"/>
              <a:t> </a:t>
            </a:r>
            <a:r>
              <a:rPr lang="en" sz="1600" dirty="0" smtClean="0"/>
              <a:t>(content </a:t>
            </a:r>
            <a:r>
              <a:rPr lang="en" sz="1600" dirty="0"/>
              <a:t>provider)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15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51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5729735" cy="960668"/>
          </a:xfrm>
        </p:spPr>
        <p:txBody>
          <a:bodyPr/>
          <a:lstStyle/>
          <a:p>
            <a:r>
              <a:rPr lang="en-US" dirty="0" err="1" smtClean="0"/>
              <a:t>Keuntungan</a:t>
            </a:r>
            <a:r>
              <a:rPr lang="en-US" dirty="0" smtClean="0"/>
              <a:t> yang </a:t>
            </a:r>
            <a:r>
              <a:rPr lang="en-US" dirty="0" err="1" smtClean="0"/>
              <a:t>Didapat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-US" dirty="0" err="1" smtClean="0"/>
              <a:t>Dukungan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aneka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resolusi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" dirty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dirty="0"/>
              <a:t>Performance: </a:t>
            </a:r>
            <a:r>
              <a:rPr lang="en" dirty="0" smtClean="0"/>
              <a:t>app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" dirty="0" smtClean="0"/>
              <a:t> </a:t>
            </a:r>
            <a:r>
              <a:rPr lang="en" dirty="0" err="1" smtClean="0"/>
              <a:t>responsi</a:t>
            </a:r>
            <a:r>
              <a:rPr lang="en-US" dirty="0" smtClean="0"/>
              <a:t>f</a:t>
            </a:r>
            <a:r>
              <a:rPr lang="en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ringan</a:t>
            </a:r>
            <a:endParaRPr lang="en-US" dirty="0" smtClean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dirty="0" smtClean="0"/>
              <a:t>Security</a:t>
            </a:r>
            <a:r>
              <a:rPr lang="en" dirty="0"/>
              <a:t>: </a:t>
            </a:r>
            <a:r>
              <a:rPr lang="en-US" dirty="0" err="1" smtClean="0"/>
              <a:t>mengamankan</a:t>
            </a:r>
            <a:r>
              <a:rPr lang="en" dirty="0" smtClean="0"/>
              <a:t> </a:t>
            </a:r>
            <a:r>
              <a:rPr lang="en" dirty="0"/>
              <a:t>source code </a:t>
            </a:r>
            <a:r>
              <a:rPr lang="en" dirty="0" smtClean="0"/>
              <a:t>d</a:t>
            </a:r>
            <a:r>
              <a:rPr lang="en-US" dirty="0" smtClean="0"/>
              <a:t>an</a:t>
            </a:r>
            <a:r>
              <a:rPr lang="en" dirty="0" smtClean="0"/>
              <a:t> data </a:t>
            </a:r>
            <a:r>
              <a:rPr lang="en-US" dirty="0" err="1" smtClean="0"/>
              <a:t>pengguna</a:t>
            </a:r>
            <a:endParaRPr lang="en" dirty="0"/>
          </a:p>
          <a:p>
            <a:pPr marL="457200" lvl="0" indent="-228600">
              <a:lnSpc>
                <a:spcPct val="115000"/>
              </a:lnSpc>
              <a:spcBef>
                <a:spcPts val="1000"/>
              </a:spcBef>
              <a:buChar char="●"/>
            </a:pPr>
            <a:r>
              <a:rPr lang="en" dirty="0"/>
              <a:t>Compatibility: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" dirty="0" smtClean="0"/>
              <a:t> platform</a:t>
            </a:r>
            <a:r>
              <a:rPr lang="en-US" dirty="0" smtClean="0"/>
              <a:t> Android </a:t>
            </a:r>
            <a:r>
              <a:rPr lang="en-US" dirty="0" err="1" smtClean="0"/>
              <a:t>versi</a:t>
            </a:r>
            <a:r>
              <a:rPr lang="en-US" dirty="0" smtClean="0"/>
              <a:t> lama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16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50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400">
                <a:latin typeface="+mn-lt"/>
              </a:rPr>
              <a:t>17</a:t>
            </a:fld>
            <a:endParaRPr lang="en" sz="1400" dirty="0">
              <a:latin typeface="+mn-lt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311700" y="778199"/>
            <a:ext cx="8520600" cy="18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Instalasi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Java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dan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Android Studio</a:t>
            </a:r>
            <a:endParaRPr lang="en" sz="54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94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5729735" cy="960668"/>
          </a:xfrm>
        </p:spPr>
        <p:txBody>
          <a:bodyPr/>
          <a:lstStyle/>
          <a:p>
            <a:r>
              <a:rPr lang="en" dirty="0"/>
              <a:t>What is Android Studio?</a:t>
            </a:r>
            <a:br>
              <a:rPr lang="e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18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hape 250"/>
          <p:cNvSpPr txBox="1">
            <a:spLocks/>
          </p:cNvSpPr>
          <p:nvPr/>
        </p:nvSpPr>
        <p:spPr bwMode="gray">
          <a:xfrm>
            <a:off x="8595300" y="709655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7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86" y="1138627"/>
            <a:ext cx="4618549" cy="35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Android IDE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Project structure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Templates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Layout Editor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Testing tools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 err="1"/>
              <a:t>Gradle</a:t>
            </a:r>
            <a:r>
              <a:rPr lang="en" sz="1400" dirty="0"/>
              <a:t>-based build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Log Console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Debugger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Monitors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1400" dirty="0"/>
              <a:t>Emulators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5729735" cy="960668"/>
          </a:xfrm>
        </p:spPr>
        <p:txBody>
          <a:bodyPr/>
          <a:lstStyle/>
          <a:p>
            <a:r>
              <a:rPr lang="en-US" dirty="0" smtClean="0"/>
              <a:t>Requirements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19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hape 250"/>
          <p:cNvSpPr txBox="1">
            <a:spLocks/>
          </p:cNvSpPr>
          <p:nvPr/>
        </p:nvSpPr>
        <p:spPr bwMode="gray">
          <a:xfrm>
            <a:off x="8595300" y="709655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 sz="1400" dirty="0">
                <a:solidFill>
                  <a:schemeClr val="dk1"/>
                </a:solidFill>
              </a:rPr>
              <a:t>Mac, Windows, or Linux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sz="1400" dirty="0" smtClean="0"/>
              <a:t>Install </a:t>
            </a:r>
            <a:r>
              <a:rPr lang="en-US" sz="1400" dirty="0" err="1" smtClean="0"/>
              <a:t>dulu</a:t>
            </a:r>
            <a:r>
              <a:rPr lang="en" sz="1400" dirty="0" smtClean="0"/>
              <a:t> </a:t>
            </a:r>
            <a:r>
              <a:rPr lang="en" sz="1400" dirty="0"/>
              <a:t>Java Development Kit (JDK) 1.7 </a:t>
            </a:r>
            <a:r>
              <a:rPr lang="en-US" sz="1400" dirty="0" err="1" smtClean="0"/>
              <a:t>atau</a:t>
            </a:r>
            <a:r>
              <a:rPr lang="en-US" sz="1400" dirty="0" smtClean="0"/>
              <a:t> yang paling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" sz="1400" dirty="0" smtClean="0"/>
              <a:t> </a:t>
            </a:r>
            <a:r>
              <a:rPr lang="en" sz="1400" u="sng" dirty="0">
                <a:solidFill>
                  <a:schemeClr val="hlink"/>
                </a:solidFill>
                <a:hlinkClick r:id="rId2"/>
              </a:rPr>
              <a:t>Oracle Java SE  downloads page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 sz="1400" dirty="0" err="1" smtClean="0">
                <a:solidFill>
                  <a:schemeClr val="dk1"/>
                </a:solidFill>
              </a:rPr>
              <a:t>Atur</a:t>
            </a:r>
            <a:r>
              <a:rPr lang="en" sz="1400" dirty="0" smtClean="0">
                <a:solidFill>
                  <a:schemeClr val="dk1"/>
                </a:solidFill>
              </a:rPr>
              <a:t> </a:t>
            </a:r>
            <a:r>
              <a:rPr lang="en" sz="1400" dirty="0">
                <a:solidFill>
                  <a:schemeClr val="dk1"/>
                </a:solidFill>
              </a:rPr>
              <a:t>JAVA_HOME </a:t>
            </a:r>
            <a:r>
              <a:rPr lang="en-US" sz="1400" dirty="0" err="1" smtClean="0">
                <a:solidFill>
                  <a:schemeClr val="dk1"/>
                </a:solidFill>
              </a:rPr>
              <a:t>ke</a:t>
            </a:r>
            <a:r>
              <a:rPr lang="en" sz="1400" dirty="0" smtClean="0">
                <a:solidFill>
                  <a:schemeClr val="dk1"/>
                </a:solidFill>
              </a:rPr>
              <a:t> </a:t>
            </a:r>
            <a:r>
              <a:rPr lang="en-US" sz="1400" dirty="0" err="1" smtClean="0">
                <a:solidFill>
                  <a:schemeClr val="dk1"/>
                </a:solidFill>
              </a:rPr>
              <a:t>lokasi</a:t>
            </a:r>
            <a:r>
              <a:rPr lang="en-US" sz="1400" dirty="0" smtClean="0">
                <a:solidFill>
                  <a:schemeClr val="dk1"/>
                </a:solidFill>
              </a:rPr>
              <a:t> </a:t>
            </a:r>
            <a:r>
              <a:rPr lang="en" sz="1400" dirty="0" err="1" smtClean="0">
                <a:solidFill>
                  <a:schemeClr val="dk1"/>
                </a:solidFill>
              </a:rPr>
              <a:t>installa</a:t>
            </a:r>
            <a:r>
              <a:rPr lang="en-US" sz="1400" dirty="0" err="1" smtClean="0">
                <a:solidFill>
                  <a:schemeClr val="dk1"/>
                </a:solidFill>
              </a:rPr>
              <a:t>si</a:t>
            </a:r>
            <a:r>
              <a:rPr lang="en" sz="1400" dirty="0">
                <a:solidFill>
                  <a:schemeClr val="dk1"/>
                </a:solidFill>
              </a:rPr>
              <a:t> JDK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 sz="1400" dirty="0">
                <a:solidFill>
                  <a:schemeClr val="dk1"/>
                </a:solidFill>
              </a:rPr>
              <a:t>Download </a:t>
            </a:r>
            <a:r>
              <a:rPr lang="en" sz="1400" dirty="0" smtClean="0">
                <a:solidFill>
                  <a:schemeClr val="dk1"/>
                </a:solidFill>
              </a:rPr>
              <a:t>Android </a:t>
            </a:r>
            <a:r>
              <a:rPr lang="en" sz="1400" dirty="0">
                <a:solidFill>
                  <a:schemeClr val="dk1"/>
                </a:solidFill>
              </a:rPr>
              <a:t>Studio </a:t>
            </a:r>
            <a:r>
              <a:rPr lang="en-US" sz="1400" dirty="0" smtClean="0">
                <a:solidFill>
                  <a:schemeClr val="dk1"/>
                </a:solidFill>
              </a:rPr>
              <a:t>installer </a:t>
            </a:r>
            <a:r>
              <a:rPr lang="en-US" sz="1400" dirty="0" err="1" smtClean="0">
                <a:solidFill>
                  <a:schemeClr val="dk1"/>
                </a:solidFill>
              </a:rPr>
              <a:t>dari</a:t>
            </a:r>
            <a:r>
              <a:rPr lang="en-US" sz="1400" dirty="0" smtClean="0">
                <a:solidFill>
                  <a:schemeClr val="dk1"/>
                </a:solidFill>
              </a:rPr>
              <a:t> </a:t>
            </a:r>
            <a:r>
              <a:rPr lang="en" sz="1400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://</a:t>
            </a:r>
            <a:r>
              <a:rPr lang="en" sz="1400" u="sng" dirty="0" smtClean="0">
                <a:solidFill>
                  <a:schemeClr val="hlink"/>
                </a:solidFill>
                <a:hlinkClick r:id="rId3"/>
              </a:rPr>
              <a:t>developer.android.com/sdk/index.html</a:t>
            </a:r>
            <a:endParaRPr lang="en-US" sz="1400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 sz="1400" dirty="0" smtClean="0">
                <a:solidFill>
                  <a:schemeClr val="dk1"/>
                </a:solidFill>
              </a:rPr>
              <a:t>Install Android Studio </a:t>
            </a:r>
            <a:r>
              <a:rPr lang="en-US" sz="1400" dirty="0" smtClean="0">
                <a:hlinkClick r:id="rId4" tooltip="Petunjuk Instalasi Android Studio"/>
              </a:rPr>
              <a:t>https</a:t>
            </a:r>
            <a:r>
              <a:rPr lang="en-US" sz="1400" dirty="0">
                <a:hlinkClick r:id="rId4" tooltip="Petunjuk Instalasi Android Studio"/>
              </a:rPr>
              <a:t>://developer.android.com/studio/install.html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17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82" name="Group 8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171450"/>
            <a:ext cx="2138637" cy="4978971"/>
            <a:chOff x="2487613" y="285750"/>
            <a:chExt cx="2428875" cy="5654676"/>
          </a:xfrm>
        </p:grpSpPr>
        <p:sp>
          <p:nvSpPr>
            <p:cNvPr id="83" name="Freeform 1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6" name="Group 9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0415" y="-589"/>
            <a:ext cx="1767506" cy="5140528"/>
            <a:chOff x="6627813" y="194833"/>
            <a:chExt cx="1952625" cy="5678918"/>
          </a:xfrm>
        </p:grpSpPr>
        <p:sp>
          <p:nvSpPr>
            <p:cNvPr id="97" name="Freeform 2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2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0" name="Rectangle 10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4" name="Rectangle 1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802" y="0"/>
            <a:ext cx="55471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04431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-119" y="2384925"/>
            <a:ext cx="823645" cy="385550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19" y="1931283"/>
            <a:ext cx="1840539" cy="2666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2400" dirty="0" err="1" smtClean="0">
                <a:solidFill>
                  <a:schemeClr val="bg1"/>
                </a:solidFill>
              </a:rPr>
              <a:t>Materi</a:t>
            </a:r>
            <a:r>
              <a:rPr lang="en-US" sz="2400" dirty="0" smtClean="0">
                <a:solidFill>
                  <a:schemeClr val="bg1"/>
                </a:solidFill>
              </a:rPr>
              <a:t> yang </a:t>
            </a:r>
            <a:r>
              <a:rPr lang="en-US" sz="2400" dirty="0" err="1" smtClean="0">
                <a:solidFill>
                  <a:schemeClr val="bg1"/>
                </a:solidFill>
              </a:rPr>
              <a:t>akan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dipelajari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8888" y="2444465"/>
            <a:ext cx="584825" cy="2738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defTabSz="4572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9933" y="442291"/>
            <a:ext cx="5098525" cy="399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Pengenalan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Android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Instalasi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Java dan Android Studio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Mengenal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Android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Project Components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Sekilas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tentang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Java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dan XML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Mengenal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View,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ViewGroup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Layout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Membuat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Page Application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Membuat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Multiple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Page Application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Mengenal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Storage di Android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Mengenal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Networking pada Android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Membagikan</a:t>
            </a: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Android App</a:t>
            </a:r>
            <a:endParaRPr lang="en-US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400">
                <a:latin typeface="+mn-lt"/>
              </a:rPr>
              <a:t>20</a:t>
            </a:fld>
            <a:endParaRPr lang="en" sz="1400" dirty="0">
              <a:latin typeface="+mn-lt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311700" y="778199"/>
            <a:ext cx="8520600" cy="18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Membuat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Android App</a:t>
            </a:r>
            <a:endParaRPr lang="en" sz="54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4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21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hape 250"/>
          <p:cNvSpPr txBox="1">
            <a:spLocks/>
          </p:cNvSpPr>
          <p:nvPr/>
        </p:nvSpPr>
        <p:spPr bwMode="gray">
          <a:xfrm>
            <a:off x="8595300" y="709655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Jalankan</a:t>
            </a:r>
            <a:r>
              <a:rPr lang="en" dirty="0" smtClean="0"/>
              <a:t> </a:t>
            </a:r>
            <a:r>
              <a:rPr lang="en" dirty="0"/>
              <a:t>Android Studio</a:t>
            </a:r>
            <a:br>
              <a:rPr lang="en" dirty="0"/>
            </a:br>
            <a:endParaRPr lang="en-US" dirty="0"/>
          </a:p>
        </p:txBody>
      </p:sp>
      <p:pic>
        <p:nvPicPr>
          <p:cNvPr id="18" name="Shape 2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3001" y="1227086"/>
            <a:ext cx="6051099" cy="3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74"/>
          <p:cNvSpPr/>
          <p:nvPr/>
        </p:nvSpPr>
        <p:spPr>
          <a:xfrm>
            <a:off x="3715304" y="3110261"/>
            <a:ext cx="2385300" cy="19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75"/>
          <p:cNvSpPr/>
          <p:nvPr/>
        </p:nvSpPr>
        <p:spPr>
          <a:xfrm>
            <a:off x="3828082" y="2767211"/>
            <a:ext cx="2061274" cy="19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5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101" y="317569"/>
            <a:ext cx="7631847" cy="94492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0555"/>
            </a:pPr>
            <a:r>
              <a:rPr lang="en-US" dirty="0" err="1" smtClean="0"/>
              <a:t>Membuat</a:t>
            </a:r>
            <a:r>
              <a:rPr lang="en" dirty="0" smtClean="0"/>
              <a:t> </a:t>
            </a:r>
            <a:r>
              <a:rPr lang="en" dirty="0"/>
              <a:t>project </a:t>
            </a:r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" dirty="0" smtClean="0"/>
              <a:t> </a:t>
            </a:r>
            <a:r>
              <a:rPr lang="en" dirty="0"/>
              <a:t>Android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7" y="1164778"/>
            <a:ext cx="6128962" cy="3450810"/>
          </a:xfrm>
        </p:spPr>
        <p:txBody>
          <a:bodyPr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pic>
        <p:nvPicPr>
          <p:cNvPr id="11" name="Shape 28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66207" y="1031789"/>
            <a:ext cx="5662942" cy="345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86"/>
          <p:cNvSpPr/>
          <p:nvPr/>
        </p:nvSpPr>
        <p:spPr>
          <a:xfrm>
            <a:off x="4293800" y="1292425"/>
            <a:ext cx="1023600" cy="19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82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7" y="1164778"/>
            <a:ext cx="6128962" cy="3450810"/>
          </a:xfrm>
        </p:spPr>
        <p:txBody>
          <a:bodyPr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2" name="Shape 286"/>
          <p:cNvSpPr/>
          <p:nvPr/>
        </p:nvSpPr>
        <p:spPr>
          <a:xfrm>
            <a:off x="4293800" y="1292425"/>
            <a:ext cx="1023600" cy="19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16013" y="444129"/>
            <a:ext cx="6683765" cy="960668"/>
          </a:xfrm>
        </p:spPr>
        <p:txBody>
          <a:bodyPr/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16" name="Shape 2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6278" y="767942"/>
            <a:ext cx="5474879" cy="431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295"/>
          <p:cNvSpPr/>
          <p:nvPr/>
        </p:nvSpPr>
        <p:spPr>
          <a:xfrm>
            <a:off x="4956992" y="2245775"/>
            <a:ext cx="1587600" cy="273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96"/>
          <p:cNvSpPr/>
          <p:nvPr/>
        </p:nvSpPr>
        <p:spPr>
          <a:xfrm>
            <a:off x="4956992" y="3432731"/>
            <a:ext cx="2481300" cy="273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4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7" y="1164778"/>
            <a:ext cx="6128962" cy="3450810"/>
          </a:xfrm>
        </p:spPr>
        <p:txBody>
          <a:bodyPr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 smtClean="0"/>
              <a:t>Pi</a:t>
            </a:r>
            <a:r>
              <a:rPr lang="en-US" dirty="0" err="1" smtClean="0"/>
              <a:t>lih</a:t>
            </a:r>
            <a:r>
              <a:rPr lang="en" dirty="0" smtClean="0"/>
              <a:t> activity template</a:t>
            </a: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47245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pic>
        <p:nvPicPr>
          <p:cNvPr id="22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7879" y="1022350"/>
            <a:ext cx="5597283" cy="36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305"/>
          <p:cNvSpPr txBox="1"/>
          <p:nvPr/>
        </p:nvSpPr>
        <p:spPr>
          <a:xfrm>
            <a:off x="23777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1800" dirty="0" err="1" smtClean="0">
                <a:latin typeface="+mn-lt"/>
              </a:rPr>
              <a:t>Pilih</a:t>
            </a:r>
            <a:r>
              <a:rPr lang="en" sz="1800" dirty="0" smtClean="0">
                <a:latin typeface="+mn-lt"/>
              </a:rPr>
              <a:t> template </a:t>
            </a:r>
            <a:r>
              <a:rPr lang="en-US" sz="1800" dirty="0" err="1" smtClean="0">
                <a:latin typeface="+mn-lt"/>
              </a:rPr>
              <a:t>untuk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 err="1" smtClean="0">
                <a:latin typeface="+mn-lt"/>
              </a:rPr>
              <a:t>activit</a:t>
            </a:r>
            <a:r>
              <a:rPr lang="en-US" sz="1800" dirty="0" smtClean="0">
                <a:latin typeface="+mn-lt"/>
              </a:rPr>
              <a:t>y</a:t>
            </a:r>
            <a:r>
              <a:rPr lang="en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seperti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maps </a:t>
            </a:r>
            <a:r>
              <a:rPr lang="en-US" sz="1800" dirty="0" err="1" smtClean="0">
                <a:latin typeface="+mn-lt"/>
              </a:rPr>
              <a:t>atau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navigation drawers.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sz="18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" sz="1800" dirty="0" smtClean="0">
                <a:latin typeface="+mn-lt"/>
              </a:rPr>
              <a:t>P</a:t>
            </a:r>
            <a:r>
              <a:rPr lang="en-US" sz="1800" dirty="0" err="1" smtClean="0">
                <a:latin typeface="+mn-lt"/>
              </a:rPr>
              <a:t>ilih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Empty Activity </a:t>
            </a:r>
            <a:r>
              <a:rPr lang="en-US" sz="1800" dirty="0" err="1" smtClean="0">
                <a:latin typeface="+mn-lt"/>
              </a:rPr>
              <a:t>atau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Basic Activity </a:t>
            </a:r>
            <a:r>
              <a:rPr lang="en-US" sz="1800" dirty="0" err="1" smtClean="0">
                <a:latin typeface="+mn-lt"/>
              </a:rPr>
              <a:t>untuk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simple </a:t>
            </a:r>
            <a:r>
              <a:rPr lang="en-US" sz="1800" dirty="0" smtClean="0">
                <a:latin typeface="+mn-lt"/>
              </a:rPr>
              <a:t>activity </a:t>
            </a:r>
            <a:r>
              <a:rPr lang="en" sz="1800" dirty="0" smtClean="0">
                <a:latin typeface="+mn-lt"/>
              </a:rPr>
              <a:t>d</a:t>
            </a:r>
            <a:r>
              <a:rPr lang="en-US" sz="1800" dirty="0" smtClean="0">
                <a:latin typeface="+mn-lt"/>
              </a:rPr>
              <a:t>an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custom </a:t>
            </a:r>
            <a:r>
              <a:rPr lang="en" sz="1800" dirty="0" err="1" smtClean="0">
                <a:latin typeface="+mn-lt"/>
              </a:rPr>
              <a:t>activit</a:t>
            </a:r>
            <a:r>
              <a:rPr lang="en-US" sz="1800" dirty="0" smtClean="0">
                <a:latin typeface="+mn-lt"/>
              </a:rPr>
              <a:t>y</a:t>
            </a:r>
            <a:r>
              <a:rPr lang="en" sz="1800" dirty="0" smtClean="0">
                <a:latin typeface="+mn-lt"/>
              </a:rPr>
              <a:t>. </a:t>
            </a:r>
            <a:endParaRPr lang="e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8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7" y="1164778"/>
            <a:ext cx="6128962" cy="3450810"/>
          </a:xfrm>
        </p:spPr>
        <p:txBody>
          <a:bodyPr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47245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23777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12" name="Shape 310"/>
          <p:cNvSpPr txBox="1">
            <a:spLocks noGrp="1"/>
          </p:cNvSpPr>
          <p:nvPr>
            <p:ph type="title"/>
          </p:nvPr>
        </p:nvSpPr>
        <p:spPr>
          <a:xfrm>
            <a:off x="311700" y="170846"/>
            <a:ext cx="8520600" cy="75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" dirty="0" smtClean="0"/>
              <a:t> </a:t>
            </a:r>
            <a:r>
              <a:rPr lang="en" dirty="0"/>
              <a:t>activity</a:t>
            </a:r>
          </a:p>
        </p:txBody>
      </p:sp>
      <p:sp>
        <p:nvSpPr>
          <p:cNvPr id="15" name="Shape 313"/>
          <p:cNvSpPr txBox="1"/>
          <p:nvPr/>
        </p:nvSpPr>
        <p:spPr>
          <a:xfrm>
            <a:off x="76200" y="1200675"/>
            <a:ext cx="33771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1800" dirty="0" err="1" smtClean="0">
                <a:latin typeface="+mn-lt"/>
              </a:rPr>
              <a:t>Biasanya</a:t>
            </a:r>
            <a:r>
              <a:rPr lang="en" sz="1800" dirty="0" smtClean="0">
                <a:latin typeface="+mn-lt"/>
              </a:rPr>
              <a:t> activity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pertama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dan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utama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dinamai</a:t>
            </a:r>
            <a:r>
              <a:rPr lang="en" sz="1800" dirty="0" smtClean="0">
                <a:latin typeface="+mn-lt"/>
              </a:rPr>
              <a:t>  </a:t>
            </a:r>
            <a:r>
              <a:rPr lang="en" sz="1800" dirty="0" err="1">
                <a:latin typeface="+mn-lt"/>
              </a:rPr>
              <a:t>MainActivity</a:t>
            </a:r>
            <a:r>
              <a:rPr lang="en" sz="1800" dirty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dan</a:t>
            </a:r>
            <a:r>
              <a:rPr lang="en-US" sz="1800" dirty="0" smtClean="0">
                <a:latin typeface="+mn-lt"/>
              </a:rPr>
              <a:t> 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activity_main</a:t>
            </a:r>
            <a:r>
              <a:rPr lang="en" sz="1800" dirty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untuk</a:t>
            </a:r>
            <a:r>
              <a:rPr lang="en-US" sz="1800" dirty="0" smtClean="0">
                <a:latin typeface="+mn-lt"/>
              </a:rPr>
              <a:t> </a:t>
            </a:r>
            <a:r>
              <a:rPr lang="en" sz="1800" dirty="0" smtClean="0">
                <a:latin typeface="+mn-lt"/>
              </a:rPr>
              <a:t>layout</a:t>
            </a:r>
            <a:r>
              <a:rPr lang="en" sz="1800" dirty="0">
                <a:latin typeface="+mn-lt"/>
              </a:rPr>
              <a:t/>
            </a:r>
            <a:br>
              <a:rPr lang="en" sz="1800" dirty="0">
                <a:latin typeface="+mn-lt"/>
              </a:rPr>
            </a:br>
            <a:r>
              <a:rPr lang="en" sz="1800" dirty="0">
                <a:latin typeface="+mn-lt"/>
              </a:rPr>
              <a:t> 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1800" dirty="0" err="1" smtClean="0">
                <a:latin typeface="+mn-lt"/>
              </a:rPr>
              <a:t>Gunakan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AppCompat</a:t>
            </a:r>
            <a:r>
              <a:rPr lang="en" sz="1800" dirty="0">
                <a:latin typeface="+mn-lt"/>
              </a:rPr>
              <a:t/>
            </a:r>
            <a:br>
              <a:rPr lang="en" sz="1800" dirty="0">
                <a:latin typeface="+mn-lt"/>
              </a:rPr>
            </a:br>
            <a:endParaRPr lang="en" sz="1800" dirty="0">
              <a:latin typeface="+mn-lt"/>
            </a:endParaRP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1800" dirty="0" smtClean="0">
                <a:latin typeface="+mn-lt"/>
              </a:rPr>
              <a:t>L</a:t>
            </a:r>
            <a:r>
              <a:rPr lang="en" sz="1800" dirty="0" err="1" smtClean="0">
                <a:latin typeface="+mn-lt"/>
              </a:rPr>
              <a:t>ayout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file </a:t>
            </a:r>
            <a:r>
              <a:rPr lang="en-US" sz="1800" dirty="0" err="1" smtClean="0">
                <a:latin typeface="+mn-lt"/>
              </a:rPr>
              <a:t>bisa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dibuat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bersamaan</a:t>
            </a:r>
            <a:endParaRPr lang="en" sz="1800" dirty="0">
              <a:latin typeface="+mn-lt"/>
            </a:endParaRPr>
          </a:p>
        </p:txBody>
      </p:sp>
      <p:pic>
        <p:nvPicPr>
          <p:cNvPr id="16" name="Shape 3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6876" y="1003263"/>
            <a:ext cx="5547848" cy="3593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6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1849" y="1600200"/>
            <a:ext cx="6686550" cy="283321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4634" y="468082"/>
            <a:ext cx="6683765" cy="960668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Shape 320" descr="Screenshot from 2016-09-26 16:30:52.png"/>
          <p:cNvPicPr preferRelativeResize="0"/>
          <p:nvPr/>
        </p:nvPicPr>
        <p:blipFill rotWithShape="1">
          <a:blip r:embed="rId2">
            <a:alphaModFix/>
          </a:blip>
          <a:srcRect t="2505"/>
          <a:stretch/>
        </p:blipFill>
        <p:spPr>
          <a:xfrm>
            <a:off x="755989" y="224009"/>
            <a:ext cx="7811899" cy="4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321"/>
          <p:cNvSpPr txBox="1"/>
          <p:nvPr/>
        </p:nvSpPr>
        <p:spPr>
          <a:xfrm>
            <a:off x="951840" y="2136085"/>
            <a:ext cx="1000500" cy="762900"/>
          </a:xfrm>
          <a:prstGeom prst="rect">
            <a:avLst/>
          </a:prstGeom>
          <a:solidFill>
            <a:srgbClr val="4CAF5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Files</a:t>
            </a:r>
          </a:p>
        </p:txBody>
      </p:sp>
      <p:sp>
        <p:nvSpPr>
          <p:cNvPr id="22" name="Shape 322"/>
          <p:cNvSpPr txBox="1"/>
          <p:nvPr/>
        </p:nvSpPr>
        <p:spPr>
          <a:xfrm>
            <a:off x="5074128" y="85385"/>
            <a:ext cx="3725100" cy="4656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Android Studio Panes</a:t>
            </a:r>
          </a:p>
        </p:txBody>
      </p:sp>
      <p:sp>
        <p:nvSpPr>
          <p:cNvPr id="24" name="Shape 323"/>
          <p:cNvSpPr/>
          <p:nvPr/>
        </p:nvSpPr>
        <p:spPr>
          <a:xfrm>
            <a:off x="2299165" y="669885"/>
            <a:ext cx="6152100" cy="2556000"/>
          </a:xfrm>
          <a:prstGeom prst="rect">
            <a:avLst/>
          </a:prstGeom>
          <a:noFill/>
          <a:ln w="38100" cap="flat" cmpd="sng">
            <a:solidFill>
              <a:srgbClr val="4CAF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324"/>
          <p:cNvSpPr txBox="1"/>
          <p:nvPr/>
        </p:nvSpPr>
        <p:spPr>
          <a:xfrm>
            <a:off x="2299165" y="669885"/>
            <a:ext cx="1000500" cy="762900"/>
          </a:xfrm>
          <a:prstGeom prst="rect">
            <a:avLst/>
          </a:prstGeom>
          <a:solidFill>
            <a:srgbClr val="4CAF5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Layout Editor</a:t>
            </a:r>
          </a:p>
        </p:txBody>
      </p:sp>
      <p:sp>
        <p:nvSpPr>
          <p:cNvPr id="26" name="Shape 325"/>
          <p:cNvSpPr txBox="1"/>
          <p:nvPr/>
        </p:nvSpPr>
        <p:spPr>
          <a:xfrm>
            <a:off x="1952340" y="3599985"/>
            <a:ext cx="2377800" cy="762900"/>
          </a:xfrm>
          <a:prstGeom prst="rect">
            <a:avLst/>
          </a:prstGeom>
          <a:solidFill>
            <a:srgbClr val="4CAF5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Monitors: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logcat: log messages</a:t>
            </a:r>
          </a:p>
        </p:txBody>
      </p:sp>
    </p:spTree>
    <p:extLst>
      <p:ext uri="{BB962C8B-B14F-4D97-AF65-F5344CB8AC3E}">
        <p14:creationId xmlns:p14="http://schemas.microsoft.com/office/powerpoint/2010/main" val="6662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1849" y="1600200"/>
            <a:ext cx="6686550" cy="2833217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hape 330"/>
          <p:cNvSpPr txBox="1">
            <a:spLocks/>
          </p:cNvSpPr>
          <p:nvPr/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-6985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-US" dirty="0" smtClean="0"/>
              <a:t>Folder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" dirty="0" smtClean="0"/>
              <a:t>Project</a:t>
            </a:r>
            <a:endParaRPr lang="en" dirty="0"/>
          </a:p>
        </p:txBody>
      </p:sp>
      <p:sp>
        <p:nvSpPr>
          <p:cNvPr id="29" name="Shape 332"/>
          <p:cNvSpPr txBox="1"/>
          <p:nvPr/>
        </p:nvSpPr>
        <p:spPr>
          <a:xfrm>
            <a:off x="104200" y="1066875"/>
            <a:ext cx="5495100" cy="350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2400" b="1" dirty="0"/>
              <a:t>manifests</a:t>
            </a:r>
            <a:r>
              <a:rPr lang="en" sz="2400" dirty="0"/>
              <a:t>—Android Manifest file - description of app read by the Android runtime 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2400" b="1" dirty="0">
                <a:solidFill>
                  <a:schemeClr val="dk1"/>
                </a:solidFill>
              </a:rPr>
              <a:t>java</a:t>
            </a:r>
            <a:r>
              <a:rPr lang="en" sz="2400" dirty="0">
                <a:solidFill>
                  <a:schemeClr val="dk1"/>
                </a:solidFill>
              </a:rPr>
              <a:t>—Java source code packages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 b="1" dirty="0">
                <a:solidFill>
                  <a:schemeClr val="dk1"/>
                </a:solidFill>
              </a:rPr>
              <a:t>res</a:t>
            </a:r>
            <a:r>
              <a:rPr lang="en" sz="2400" dirty="0">
                <a:solidFill>
                  <a:schemeClr val="dk1"/>
                </a:solidFill>
              </a:rPr>
              <a:t>—Resources (XML) - layout, strings, images, dimensions, colors...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 b="1" dirty="0" err="1">
                <a:solidFill>
                  <a:schemeClr val="dk1"/>
                </a:solidFill>
              </a:rPr>
              <a:t>build.gradle</a:t>
            </a:r>
            <a:r>
              <a:rPr lang="en" sz="2400" dirty="0">
                <a:solidFill>
                  <a:schemeClr val="dk1"/>
                </a:solidFill>
              </a:rPr>
              <a:t>—</a:t>
            </a:r>
            <a:r>
              <a:rPr lang="en" sz="2400" dirty="0" err="1">
                <a:solidFill>
                  <a:schemeClr val="dk1"/>
                </a:solidFill>
              </a:rPr>
              <a:t>Gradle</a:t>
            </a:r>
            <a:r>
              <a:rPr lang="en" sz="2400" dirty="0">
                <a:solidFill>
                  <a:schemeClr val="dk1"/>
                </a:solidFill>
              </a:rPr>
              <a:t> build files</a:t>
            </a:r>
          </a:p>
        </p:txBody>
      </p:sp>
      <p:pic>
        <p:nvPicPr>
          <p:cNvPr id="30" name="Shape 333"/>
          <p:cNvPicPr preferRelativeResize="0"/>
          <p:nvPr/>
        </p:nvPicPr>
        <p:blipFill rotWithShape="1">
          <a:blip r:embed="rId2">
            <a:alphaModFix/>
          </a:blip>
          <a:srcRect b="17450"/>
          <a:stretch/>
        </p:blipFill>
        <p:spPr>
          <a:xfrm>
            <a:off x="5446849" y="209850"/>
            <a:ext cx="3544749" cy="422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 smtClean="0"/>
              <a:t>Gradle</a:t>
            </a:r>
            <a:r>
              <a:rPr lang="en-US" dirty="0" smtClean="0"/>
              <a:t> build systems</a:t>
            </a: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7470" y="1315390"/>
            <a:ext cx="6686550" cy="2833217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Build </a:t>
            </a:r>
            <a:r>
              <a:rPr lang="en-US" sz="1800" dirty="0"/>
              <a:t>subsystem </a:t>
            </a:r>
            <a:r>
              <a:rPr lang="en-US" sz="1800" dirty="0" smtClean="0"/>
              <a:t>yang modern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/>
              <a:t>Android Studio</a:t>
            </a:r>
          </a:p>
          <a:p>
            <a:r>
              <a:rPr lang="en-US" sz="1800" dirty="0" smtClean="0"/>
              <a:t>Ada 3 </a:t>
            </a:r>
            <a:r>
              <a:rPr lang="en-US" sz="1800" dirty="0" err="1" smtClean="0"/>
              <a:t>macam</a:t>
            </a:r>
            <a:r>
              <a:rPr lang="en-US" sz="1800" dirty="0" smtClean="0"/>
              <a:t> </a:t>
            </a:r>
            <a:r>
              <a:rPr lang="en-US" sz="1800" dirty="0" err="1"/>
              <a:t>build.gradle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project</a:t>
            </a:r>
          </a:p>
          <a:p>
            <a:pPr lvl="1"/>
            <a:r>
              <a:rPr lang="en-US" sz="1800" dirty="0"/>
              <a:t>module</a:t>
            </a:r>
          </a:p>
          <a:p>
            <a:pPr lvl="1"/>
            <a:r>
              <a:rPr lang="en-US" sz="1800" dirty="0"/>
              <a:t>settings</a:t>
            </a:r>
          </a:p>
          <a:p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perlu</a:t>
            </a:r>
            <a:r>
              <a:rPr lang="en-US" sz="1800" dirty="0" smtClean="0"/>
              <a:t> </a:t>
            </a:r>
            <a:r>
              <a:rPr lang="en-US" sz="1800" dirty="0" err="1" smtClean="0"/>
              <a:t>mengetahui</a:t>
            </a:r>
            <a:r>
              <a:rPr lang="en-US" sz="1800" dirty="0" smtClean="0"/>
              <a:t> </a:t>
            </a:r>
            <a:r>
              <a:rPr lang="en-US" sz="1800" dirty="0" err="1" smtClean="0"/>
              <a:t>apa</a:t>
            </a:r>
            <a:r>
              <a:rPr lang="en-US" sz="1800" dirty="0" smtClean="0"/>
              <a:t> yang </a:t>
            </a:r>
            <a:r>
              <a:rPr lang="en-US" sz="1800" dirty="0" err="1" smtClean="0"/>
              <a:t>dilakukan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Gradle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detail (low-level) </a:t>
            </a:r>
          </a:p>
          <a:p>
            <a:r>
              <a:rPr lang="en-US" sz="1800" dirty="0" err="1" smtClean="0"/>
              <a:t>Lebih</a:t>
            </a:r>
            <a:r>
              <a:rPr lang="en-US" sz="1800" dirty="0" smtClean="0"/>
              <a:t> </a:t>
            </a:r>
            <a:r>
              <a:rPr lang="en-US" sz="1800" dirty="0" err="1" smtClean="0"/>
              <a:t>lanjut</a:t>
            </a:r>
            <a:r>
              <a:rPr lang="en-US" sz="1800" dirty="0" smtClean="0"/>
              <a:t> </a:t>
            </a:r>
            <a:r>
              <a:rPr lang="en-US" sz="1800" dirty="0" err="1" smtClean="0"/>
              <a:t>tentang</a:t>
            </a:r>
            <a:r>
              <a:rPr lang="en-US" sz="1800" dirty="0" smtClean="0"/>
              <a:t> </a:t>
            </a:r>
            <a:r>
              <a:rPr lang="en-US" sz="1800" dirty="0" err="1"/>
              <a:t>gradle</a:t>
            </a:r>
            <a:r>
              <a:rPr lang="en-US" sz="1800" dirty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/>
              <a:t>https://</a:t>
            </a:r>
            <a:r>
              <a:rPr lang="en-US" sz="1800" dirty="0" err="1"/>
              <a:t>gradle.org</a:t>
            </a:r>
            <a:r>
              <a:rPr lang="en-US" sz="1800" dirty="0"/>
              <a:t>/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2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657495" y="115570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7250" y="1270420"/>
            <a:ext cx="6686550" cy="283321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12" name="Shape 34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US" dirty="0" err="1" smtClean="0"/>
              <a:t>Jalankan</a:t>
            </a:r>
            <a:r>
              <a:rPr lang="en" dirty="0" smtClean="0"/>
              <a:t> </a:t>
            </a:r>
            <a:r>
              <a:rPr lang="en" dirty="0"/>
              <a:t>app</a:t>
            </a:r>
          </a:p>
        </p:txBody>
      </p:sp>
      <p:pic>
        <p:nvPicPr>
          <p:cNvPr id="14" name="Shape 3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9780" y="1076778"/>
            <a:ext cx="6249674" cy="341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49"/>
          <p:cNvSpPr/>
          <p:nvPr/>
        </p:nvSpPr>
        <p:spPr>
          <a:xfrm>
            <a:off x="3558965" y="1088696"/>
            <a:ext cx="519600" cy="331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0"/>
          <p:cNvSpPr txBox="1"/>
          <p:nvPr/>
        </p:nvSpPr>
        <p:spPr>
          <a:xfrm>
            <a:off x="6746355" y="1098655"/>
            <a:ext cx="1441799" cy="6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SzPct val="100000"/>
              <a:buAutoNum type="arabicPeriod"/>
            </a:pPr>
            <a:r>
              <a:rPr lang="en" sz="2400" dirty="0">
                <a:latin typeface="+mn-lt"/>
              </a:rPr>
              <a:t>Run</a:t>
            </a:r>
          </a:p>
        </p:txBody>
      </p:sp>
      <p:cxnSp>
        <p:nvCxnSpPr>
          <p:cNvPr id="18" name="Shape 351"/>
          <p:cNvCxnSpPr/>
          <p:nvPr/>
        </p:nvCxnSpPr>
        <p:spPr>
          <a:xfrm rot="10800000">
            <a:off x="4078565" y="1254446"/>
            <a:ext cx="2591700" cy="1371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352"/>
          <p:cNvSpPr txBox="1"/>
          <p:nvPr/>
        </p:nvSpPr>
        <p:spPr>
          <a:xfrm>
            <a:off x="6415327" y="2237925"/>
            <a:ext cx="2803500" cy="16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latin typeface="+mn-lt"/>
              </a:rPr>
              <a:t>2. </a:t>
            </a:r>
            <a:r>
              <a:rPr lang="en-US" sz="2400" dirty="0" err="1" smtClean="0">
                <a:latin typeface="+mn-lt"/>
              </a:rPr>
              <a:t>Pilih</a:t>
            </a:r>
            <a:r>
              <a:rPr lang="en" sz="2400" dirty="0" smtClean="0">
                <a:latin typeface="+mn-lt"/>
              </a:rPr>
              <a:t> </a:t>
            </a:r>
            <a:r>
              <a:rPr lang="en" sz="2400" dirty="0">
                <a:latin typeface="+mn-lt"/>
              </a:rPr>
              <a:t>virtual </a:t>
            </a:r>
            <a:r>
              <a:rPr lang="en-US" sz="2400" dirty="0" smtClean="0">
                <a:latin typeface="+mn-lt"/>
              </a:rPr>
              <a:t>   </a:t>
            </a:r>
            <a:r>
              <a:rPr lang="en-US" sz="2400" dirty="0" err="1" smtClean="0">
                <a:latin typeface="+mn-lt"/>
              </a:rPr>
              <a:t>atau</a:t>
            </a:r>
            <a:r>
              <a:rPr lang="en" sz="2400" dirty="0" smtClean="0">
                <a:latin typeface="+mn-lt"/>
              </a:rPr>
              <a:t> </a:t>
            </a:r>
            <a:r>
              <a:rPr lang="en" sz="2400" dirty="0">
                <a:latin typeface="+mn-lt"/>
              </a:rPr>
              <a:t>physical device</a:t>
            </a:r>
          </a:p>
        </p:txBody>
      </p:sp>
      <p:cxnSp>
        <p:nvCxnSpPr>
          <p:cNvPr id="22" name="Shape 353"/>
          <p:cNvCxnSpPr/>
          <p:nvPr/>
        </p:nvCxnSpPr>
        <p:spPr>
          <a:xfrm rot="10800000">
            <a:off x="4057755" y="2284205"/>
            <a:ext cx="2632200" cy="256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354"/>
          <p:cNvSpPr/>
          <p:nvPr/>
        </p:nvSpPr>
        <p:spPr>
          <a:xfrm>
            <a:off x="5768656" y="4047286"/>
            <a:ext cx="810900" cy="446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355"/>
          <p:cNvSpPr txBox="1"/>
          <p:nvPr/>
        </p:nvSpPr>
        <p:spPr>
          <a:xfrm>
            <a:off x="6835045" y="3799780"/>
            <a:ext cx="1441799" cy="6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latin typeface="+mn-lt"/>
              </a:rPr>
              <a:t>3. OK</a:t>
            </a:r>
          </a:p>
        </p:txBody>
      </p:sp>
    </p:spTree>
    <p:extLst>
      <p:ext uri="{BB962C8B-B14F-4D97-AF65-F5344CB8AC3E}">
        <p14:creationId xmlns:p14="http://schemas.microsoft.com/office/powerpoint/2010/main" val="1542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400">
                <a:latin typeface="+mn-lt"/>
              </a:rPr>
              <a:t>3</a:t>
            </a:fld>
            <a:endParaRPr lang="en" sz="1400" dirty="0">
              <a:latin typeface="+mn-lt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311700" y="778199"/>
            <a:ext cx="8520600" cy="18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Apa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dan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Mengapa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Android</a:t>
            </a:r>
            <a:r>
              <a:rPr lang="en-US" sz="5400" dirty="0" smtClean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?</a:t>
            </a:r>
            <a:endParaRPr lang="en" sz="54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7715" y="937618"/>
            <a:ext cx="7446305" cy="2829989"/>
          </a:xfrm>
        </p:spPr>
        <p:txBody>
          <a:bodyPr>
            <a:normAutofit/>
          </a:bodyPr>
          <a:lstStyle/>
          <a:p>
            <a:r>
              <a:rPr lang="en-US" sz="1800" dirty="0" err="1"/>
              <a:t>Gunakan</a:t>
            </a:r>
            <a:r>
              <a:rPr lang="en-US" sz="1800" dirty="0"/>
              <a:t> emulator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test </a:t>
            </a:r>
            <a:r>
              <a:rPr lang="en-US" sz="1800" dirty="0" err="1"/>
              <a:t>jalannya</a:t>
            </a:r>
            <a:r>
              <a:rPr lang="en-US" sz="1800" dirty="0"/>
              <a:t> app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 smtClean="0"/>
              <a:t>berbagai</a:t>
            </a:r>
            <a:r>
              <a:rPr lang="en-US" sz="1800" dirty="0" smtClean="0"/>
              <a:t> </a:t>
            </a:r>
            <a:r>
              <a:rPr lang="en-US" sz="1800" dirty="0" err="1" smtClean="0"/>
              <a:t>versi</a:t>
            </a:r>
            <a:r>
              <a:rPr lang="en-US" sz="1800" dirty="0"/>
              <a:t> Android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ukuran</a:t>
            </a:r>
            <a:r>
              <a:rPr lang="en-US" sz="1800" dirty="0"/>
              <a:t> (form factor)</a:t>
            </a:r>
            <a:r>
              <a:rPr lang="en-US" sz="1800" dirty="0" smtClean="0"/>
              <a:t> </a:t>
            </a:r>
            <a:r>
              <a:rPr lang="en-US" sz="1800" dirty="0" err="1" smtClean="0"/>
              <a:t>perangkat</a:t>
            </a:r>
            <a:r>
              <a:rPr lang="en-US" sz="1800" dirty="0" smtClean="0"/>
              <a:t>.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2" name="Shape 360"/>
          <p:cNvSpPr txBox="1">
            <a:spLocks noGrp="1"/>
          </p:cNvSpPr>
          <p:nvPr>
            <p:ph type="title"/>
          </p:nvPr>
        </p:nvSpPr>
        <p:spPr>
          <a:xfrm>
            <a:off x="256530" y="15583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US" dirty="0" err="1" smtClean="0"/>
              <a:t>Membuat</a:t>
            </a:r>
            <a:r>
              <a:rPr lang="en" dirty="0" smtClean="0"/>
              <a:t> </a:t>
            </a:r>
            <a:r>
              <a:rPr lang="en" dirty="0"/>
              <a:t>virtual </a:t>
            </a:r>
            <a:r>
              <a:rPr lang="en" dirty="0" smtClean="0"/>
              <a:t>device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AVD </a:t>
            </a:r>
            <a:r>
              <a:rPr lang="en-US" dirty="0" err="1" smtClean="0"/>
              <a:t>Mnager</a:t>
            </a:r>
            <a:endParaRPr lang="en" dirty="0"/>
          </a:p>
        </p:txBody>
      </p:sp>
      <p:pic>
        <p:nvPicPr>
          <p:cNvPr id="15" name="Shape 3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100" y="2151535"/>
            <a:ext cx="4991974" cy="24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64"/>
          <p:cNvSpPr/>
          <p:nvPr/>
        </p:nvSpPr>
        <p:spPr>
          <a:xfrm>
            <a:off x="413297" y="4319128"/>
            <a:ext cx="1114800" cy="273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" name="Shape 365"/>
          <p:cNvPicPr preferRelativeResize="0"/>
          <p:nvPr/>
        </p:nvPicPr>
        <p:blipFill rotWithShape="1">
          <a:blip r:embed="rId3">
            <a:alphaModFix/>
          </a:blip>
          <a:srcRect l="35666" t="20785"/>
          <a:stretch/>
        </p:blipFill>
        <p:spPr>
          <a:xfrm>
            <a:off x="5329874" y="1776585"/>
            <a:ext cx="3750824" cy="26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366"/>
          <p:cNvSpPr/>
          <p:nvPr/>
        </p:nvSpPr>
        <p:spPr>
          <a:xfrm>
            <a:off x="5485599" y="4024826"/>
            <a:ext cx="1544999" cy="171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7"/>
          <p:cNvSpPr txBox="1"/>
          <p:nvPr/>
        </p:nvSpPr>
        <p:spPr>
          <a:xfrm>
            <a:off x="235500" y="1757185"/>
            <a:ext cx="5094300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+mn-lt"/>
              </a:rPr>
              <a:t>Tools &gt; Android &gt; AVD Manager                  </a:t>
            </a:r>
            <a:r>
              <a:rPr lang="en" sz="1800" dirty="0">
                <a:latin typeface="+mn-lt"/>
              </a:rPr>
              <a:t>or:</a:t>
            </a:r>
          </a:p>
        </p:txBody>
      </p:sp>
    </p:spTree>
    <p:extLst>
      <p:ext uri="{BB962C8B-B14F-4D97-AF65-F5344CB8AC3E}">
        <p14:creationId xmlns:p14="http://schemas.microsoft.com/office/powerpoint/2010/main" val="13370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7470" y="1315390"/>
            <a:ext cx="6686550" cy="283321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12" name="Shape 372"/>
          <p:cNvSpPr txBox="1">
            <a:spLocks noGrp="1"/>
          </p:cNvSpPr>
          <p:nvPr>
            <p:ph type="title"/>
          </p:nvPr>
        </p:nvSpPr>
        <p:spPr>
          <a:xfrm>
            <a:off x="371660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US" dirty="0" err="1" smtClean="0">
                <a:latin typeface="+mn-lt"/>
              </a:rPr>
              <a:t>Konfigurasi</a:t>
            </a:r>
            <a:r>
              <a:rPr lang="en" dirty="0" smtClean="0">
                <a:latin typeface="+mn-lt"/>
              </a:rPr>
              <a:t> </a:t>
            </a:r>
            <a:r>
              <a:rPr lang="en" dirty="0">
                <a:latin typeface="+mn-lt"/>
              </a:rPr>
              <a:t>virtual device</a:t>
            </a:r>
          </a:p>
        </p:txBody>
      </p:sp>
      <p:pic>
        <p:nvPicPr>
          <p:cNvPr id="14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459" y="1376572"/>
            <a:ext cx="4036306" cy="27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495" y="1594982"/>
            <a:ext cx="4036306" cy="27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802" y="1824666"/>
            <a:ext cx="4036306" cy="272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377"/>
          <p:cNvSpPr txBox="1"/>
          <p:nvPr/>
        </p:nvSpPr>
        <p:spPr>
          <a:xfrm>
            <a:off x="69260" y="947250"/>
            <a:ext cx="3150000" cy="37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  <a:buAutoNum type="arabicPeriod"/>
            </a:pPr>
            <a:r>
              <a:rPr lang="en-US" sz="1800" dirty="0" err="1" smtClean="0">
                <a:latin typeface="+mn-lt"/>
              </a:rPr>
              <a:t>Pilih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hardware</a:t>
            </a:r>
          </a:p>
        </p:txBody>
      </p:sp>
      <p:sp>
        <p:nvSpPr>
          <p:cNvPr id="18" name="Shape 378"/>
          <p:cNvSpPr txBox="1"/>
          <p:nvPr/>
        </p:nvSpPr>
        <p:spPr>
          <a:xfrm>
            <a:off x="3207350" y="996825"/>
            <a:ext cx="3751500" cy="5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+mn-lt"/>
              </a:rPr>
              <a:t>2. </a:t>
            </a:r>
            <a:r>
              <a:rPr lang="en-US" sz="1800" dirty="0" err="1" smtClean="0">
                <a:latin typeface="+mn-lt"/>
              </a:rPr>
              <a:t>Pilih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Android Version</a:t>
            </a:r>
          </a:p>
        </p:txBody>
      </p:sp>
      <p:sp>
        <p:nvSpPr>
          <p:cNvPr id="21" name="Shape 379"/>
          <p:cNvSpPr txBox="1"/>
          <p:nvPr/>
        </p:nvSpPr>
        <p:spPr>
          <a:xfrm>
            <a:off x="6858010" y="1378625"/>
            <a:ext cx="222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+mn-lt"/>
              </a:rPr>
              <a:t>3. </a:t>
            </a:r>
            <a:r>
              <a:rPr lang="en-US" sz="1800" dirty="0" err="1" smtClean="0">
                <a:latin typeface="+mn-lt"/>
              </a:rPr>
              <a:t>Selesai</a:t>
            </a:r>
            <a:r>
              <a:rPr lang="en" sz="1800" dirty="0" smtClean="0">
                <a:latin typeface="+mn-lt"/>
              </a:rPr>
              <a:t> </a:t>
            </a:r>
            <a:endParaRPr lang="e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47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32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7470" y="1315390"/>
            <a:ext cx="6686550" cy="283321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12" name="Shape 38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" dirty="0" smtClean="0"/>
              <a:t> </a:t>
            </a:r>
            <a:r>
              <a:rPr lang="en" dirty="0"/>
              <a:t>virtual device</a:t>
            </a:r>
          </a:p>
        </p:txBody>
      </p:sp>
      <p:pic>
        <p:nvPicPr>
          <p:cNvPr id="14" name="Shape 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7150" y="969150"/>
            <a:ext cx="2163314" cy="3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819" y="969150"/>
            <a:ext cx="433931" cy="31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8"/>
          <p:cNvSpPr/>
          <p:nvPr/>
        </p:nvSpPr>
        <p:spPr>
          <a:xfrm rot="-5400000">
            <a:off x="2342712" y="3378225"/>
            <a:ext cx="548700" cy="70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8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33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8526" y="926934"/>
            <a:ext cx="6995494" cy="30565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/>
              <a:t>Developer Options: </a:t>
            </a:r>
          </a:p>
          <a:p>
            <a:pPr lvl="1"/>
            <a:r>
              <a:rPr lang="en-US" sz="1650" dirty="0"/>
              <a:t>Settings &gt; About phone</a:t>
            </a:r>
          </a:p>
          <a:p>
            <a:pPr lvl="1"/>
            <a:r>
              <a:rPr lang="en-US" sz="1650" dirty="0"/>
              <a:t>Tap Build number </a:t>
            </a:r>
            <a:r>
              <a:rPr lang="en-US" sz="1650" dirty="0" err="1" smtClean="0"/>
              <a:t>tujuh</a:t>
            </a:r>
            <a:r>
              <a:rPr lang="en-US" sz="1650" dirty="0" smtClean="0"/>
              <a:t> kali </a:t>
            </a:r>
          </a:p>
          <a:p>
            <a:r>
              <a:rPr lang="en-US" sz="1800" dirty="0" err="1" smtClean="0"/>
              <a:t>Aktifkan</a:t>
            </a:r>
            <a:r>
              <a:rPr lang="en-US" sz="1800" dirty="0" smtClean="0"/>
              <a:t> USB Debugging</a:t>
            </a:r>
          </a:p>
          <a:p>
            <a:r>
              <a:rPr lang="en-US" sz="1800" dirty="0" smtClean="0"/>
              <a:t>Settings </a:t>
            </a:r>
            <a:r>
              <a:rPr lang="en-US" sz="1800" dirty="0"/>
              <a:t>&gt; Developer Options &gt; USB Debugging</a:t>
            </a:r>
          </a:p>
          <a:p>
            <a:r>
              <a:rPr lang="en-US" sz="1800" dirty="0" err="1" smtClean="0"/>
              <a:t>Sambungkan</a:t>
            </a:r>
            <a:r>
              <a:rPr lang="en-US" sz="1800" dirty="0" smtClean="0"/>
              <a:t> HP </a:t>
            </a:r>
            <a:r>
              <a:rPr lang="en-US" sz="1800" dirty="0" err="1" smtClean="0"/>
              <a:t>ke</a:t>
            </a:r>
            <a:r>
              <a:rPr lang="en-US" sz="1800" dirty="0" smtClean="0"/>
              <a:t> PC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kable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Setting </a:t>
            </a:r>
            <a:r>
              <a:rPr lang="en-US" sz="1800" dirty="0" err="1" smtClean="0"/>
              <a:t>tambahan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Windows/Linux: </a:t>
            </a:r>
            <a:endParaRPr lang="en-US" sz="1800" dirty="0"/>
          </a:p>
          <a:p>
            <a:r>
              <a:rPr lang="en-US" sz="1800" dirty="0" err="1" smtClean="0"/>
              <a:t>Gunakan</a:t>
            </a:r>
            <a:r>
              <a:rPr lang="en-US" sz="1800" dirty="0" smtClean="0"/>
              <a:t> </a:t>
            </a:r>
            <a:r>
              <a:rPr lang="en-US" sz="1800" dirty="0"/>
              <a:t>Hardware Devices</a:t>
            </a:r>
          </a:p>
          <a:p>
            <a:pPr marL="0" indent="0">
              <a:buNone/>
            </a:pPr>
            <a:r>
              <a:rPr lang="en-US" sz="1800" dirty="0" smtClean="0"/>
              <a:t>Windows drivers:</a:t>
            </a:r>
            <a:endParaRPr lang="en-US" sz="1800" dirty="0"/>
          </a:p>
          <a:p>
            <a:r>
              <a:rPr lang="en-US" sz="1800" dirty="0"/>
              <a:t> OEM USB Drivers</a:t>
            </a:r>
          </a:p>
          <a:p>
            <a:endParaRPr lang="en-US" sz="1800" dirty="0"/>
          </a:p>
        </p:txBody>
      </p:sp>
      <p:sp>
        <p:nvSpPr>
          <p:cNvPr id="12" name="Shape 394"/>
          <p:cNvSpPr txBox="1">
            <a:spLocks noGrp="1"/>
          </p:cNvSpPr>
          <p:nvPr>
            <p:ph type="title"/>
          </p:nvPr>
        </p:nvSpPr>
        <p:spPr>
          <a:xfrm>
            <a:off x="727336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" dirty="0" smtClean="0"/>
              <a:t> </a:t>
            </a:r>
            <a:r>
              <a:rPr lang="en" dirty="0"/>
              <a:t>physical device</a:t>
            </a:r>
          </a:p>
        </p:txBody>
      </p:sp>
      <p:pic>
        <p:nvPicPr>
          <p:cNvPr id="13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900" y="987873"/>
            <a:ext cx="2732176" cy="3642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1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34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12" name="Shape 402"/>
          <p:cNvSpPr txBox="1">
            <a:spLocks noGrp="1"/>
          </p:cNvSpPr>
          <p:nvPr>
            <p:ph type="title"/>
          </p:nvPr>
        </p:nvSpPr>
        <p:spPr>
          <a:xfrm>
            <a:off x="519525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Mendapat</a:t>
            </a:r>
            <a:r>
              <a:rPr lang="en" dirty="0" smtClean="0"/>
              <a:t> feedback</a:t>
            </a:r>
            <a:endParaRPr lang="en" dirty="0"/>
          </a:p>
        </p:txBody>
      </p:sp>
      <p:sp>
        <p:nvSpPr>
          <p:cNvPr id="13" name="Shape 403"/>
          <p:cNvSpPr txBox="1">
            <a:spLocks/>
          </p:cNvSpPr>
          <p:nvPr/>
        </p:nvSpPr>
        <p:spPr>
          <a:xfrm>
            <a:off x="311700" y="1076275"/>
            <a:ext cx="8709600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  <a:buFont typeface="Wingdings 3" charset="2"/>
              <a:buChar char="●"/>
            </a:pP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" dirty="0" smtClean="0"/>
              <a:t>app </a:t>
            </a:r>
            <a:r>
              <a:rPr lang="en-US" dirty="0" err="1" smtClean="0"/>
              <a:t>dijalankan</a:t>
            </a:r>
            <a:r>
              <a:rPr lang="en" dirty="0" smtClean="0"/>
              <a:t>, Android Monitor logcat </a:t>
            </a:r>
            <a:r>
              <a:rPr lang="en-US" dirty="0" err="1" smtClean="0"/>
              <a:t>menampilka</a:t>
            </a:r>
            <a:r>
              <a:rPr lang="en-US" dirty="0" err="1"/>
              <a:t>n</a:t>
            </a:r>
            <a:r>
              <a:rPr lang="en" dirty="0" smtClean="0"/>
              <a:t> </a:t>
            </a:r>
            <a:r>
              <a:rPr lang="en" dirty="0" err="1" smtClean="0"/>
              <a:t>informa</a:t>
            </a:r>
            <a:r>
              <a:rPr lang="en-US" dirty="0" err="1" smtClean="0"/>
              <a:t>si</a:t>
            </a:r>
            <a:endParaRPr lang="en" dirty="0" smtClean="0"/>
          </a:p>
          <a:p>
            <a:pPr marL="457200" indent="-228600">
              <a:spcBef>
                <a:spcPts val="0"/>
              </a:spcBef>
              <a:buFont typeface="Wingdings 3" charset="2"/>
              <a:buChar char="●"/>
            </a:pPr>
            <a:r>
              <a:rPr lang="en-US" dirty="0" err="1" smtClean="0"/>
              <a:t>Pesan</a:t>
            </a:r>
            <a:r>
              <a:rPr lang="en-US" dirty="0" smtClean="0"/>
              <a:t> log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program Java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" dirty="0" smtClean="0"/>
              <a:t>. </a:t>
            </a:r>
            <a:endParaRPr lang="en" dirty="0"/>
          </a:p>
        </p:txBody>
      </p:sp>
      <p:pic>
        <p:nvPicPr>
          <p:cNvPr id="15" name="Shape 4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525" y="2721025"/>
            <a:ext cx="7924800" cy="154305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70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35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7470" y="1315390"/>
            <a:ext cx="6686550" cy="2833217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android.util.Log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>
              <a:lnSpc>
                <a:spcPct val="115000"/>
              </a:lnSpc>
              <a:buNone/>
            </a:pPr>
            <a:endParaRPr lang="en" sz="105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600" dirty="0" err="1" smtClean="0">
                <a:latin typeface="Consolas"/>
                <a:ea typeface="Consolas"/>
                <a:cs typeface="Consolas"/>
                <a:sym typeface="Consolas"/>
              </a:rPr>
              <a:t>Gunakan</a:t>
            </a:r>
            <a:r>
              <a:rPr lang="en" sz="16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class name </a:t>
            </a:r>
            <a:r>
              <a:rPr lang="en-US" sz="1600" dirty="0" err="1" smtClean="0">
                <a:latin typeface="Consolas"/>
                <a:ea typeface="Consolas"/>
                <a:cs typeface="Consolas"/>
                <a:sym typeface="Consolas"/>
              </a:rPr>
              <a:t>sebagai</a:t>
            </a:r>
            <a:r>
              <a:rPr lang="en" sz="16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tag</a:t>
            </a:r>
          </a:p>
          <a:p>
            <a:pPr marL="0" lvl="0" indent="0"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private static final String TAG =   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MainActivity.class.getSimpleName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lvl="0" indent="0">
              <a:buNone/>
            </a:pPr>
            <a:endParaRPr lang="en" sz="105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600" dirty="0" err="1" smtClean="0">
                <a:latin typeface="Consolas"/>
                <a:ea typeface="Consolas"/>
                <a:cs typeface="Consolas"/>
                <a:sym typeface="Consolas"/>
              </a:rPr>
              <a:t>Tampilkan</a:t>
            </a:r>
            <a:r>
              <a:rPr lang="en" sz="16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message </a:t>
            </a:r>
            <a:r>
              <a:rPr lang="en-US" sz="1600" dirty="0" err="1" smtClean="0">
                <a:latin typeface="Consolas"/>
                <a:ea typeface="Consolas"/>
                <a:cs typeface="Consolas"/>
                <a:sym typeface="Consolas"/>
              </a:rPr>
              <a:t>pada</a:t>
            </a:r>
            <a:r>
              <a:rPr lang="en" sz="16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Android Monitor, logcat pane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// Log.&lt;log-level&gt;(TAG, "Message");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Log.d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(TAG, “Creating the URI…”);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088967" y="565265"/>
            <a:ext cx="6077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Program </a:t>
            </a:r>
            <a:r>
              <a:rPr lang="en-US" sz="2400" dirty="0" err="1" smtClean="0">
                <a:latin typeface="+mj-lt"/>
              </a:rPr>
              <a:t>untuk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menampilkan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pesan</a:t>
            </a:r>
            <a:r>
              <a:rPr lang="en-US" sz="2400" dirty="0" smtClean="0">
                <a:latin typeface="+mj-lt"/>
              </a:rPr>
              <a:t> log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81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107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36</a:t>
            </a:fld>
            <a:endParaRPr lang="en" sz="1400" dirty="0">
              <a:latin typeface="+mn-lt"/>
            </a:endParaRPr>
          </a:p>
        </p:txBody>
      </p:sp>
      <p:sp>
        <p:nvSpPr>
          <p:cNvPr id="9" name="Shape 283"/>
          <p:cNvSpPr txBox="1">
            <a:spLocks/>
          </p:cNvSpPr>
          <p:nvPr/>
        </p:nvSpPr>
        <p:spPr>
          <a:xfrm>
            <a:off x="1136156" y="196633"/>
            <a:ext cx="694354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19" name="Shape 301"/>
          <p:cNvSpPr txBox="1">
            <a:spLocks/>
          </p:cNvSpPr>
          <p:nvPr/>
        </p:nvSpPr>
        <p:spPr>
          <a:xfrm>
            <a:off x="401640" y="170846"/>
            <a:ext cx="8520600" cy="75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/>
          </a:p>
        </p:txBody>
      </p:sp>
      <p:sp>
        <p:nvSpPr>
          <p:cNvPr id="20" name="Shape 302"/>
          <p:cNvSpPr txBox="1">
            <a:spLocks/>
          </p:cNvSpPr>
          <p:nvPr/>
        </p:nvSpPr>
        <p:spPr bwMode="gray">
          <a:xfrm>
            <a:off x="8562397" y="4739416"/>
            <a:ext cx="548700" cy="3936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23" name="Shape 305"/>
          <p:cNvSpPr txBox="1"/>
          <p:nvPr/>
        </p:nvSpPr>
        <p:spPr>
          <a:xfrm>
            <a:off x="327715" y="1200675"/>
            <a:ext cx="3090900" cy="3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7470" y="1315390"/>
            <a:ext cx="6686550" cy="283321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12" name="Shape 417"/>
          <p:cNvSpPr txBox="1">
            <a:spLocks noGrp="1"/>
          </p:cNvSpPr>
          <p:nvPr>
            <p:ph type="title"/>
          </p:nvPr>
        </p:nvSpPr>
        <p:spPr>
          <a:xfrm>
            <a:off x="561090" y="17082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Android Monitor &gt; logcat pane</a:t>
            </a:r>
          </a:p>
        </p:txBody>
      </p:sp>
      <p:sp>
        <p:nvSpPr>
          <p:cNvPr id="13" name="Shape 418"/>
          <p:cNvSpPr txBox="1">
            <a:spLocks/>
          </p:cNvSpPr>
          <p:nvPr/>
        </p:nvSpPr>
        <p:spPr>
          <a:xfrm>
            <a:off x="4878690" y="1417425"/>
            <a:ext cx="4449600" cy="1542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 err="1" smtClean="0"/>
              <a:t>Pesan</a:t>
            </a:r>
            <a:r>
              <a:rPr lang="en-US" dirty="0" smtClean="0"/>
              <a:t> </a:t>
            </a:r>
            <a:r>
              <a:rPr lang="en" dirty="0" smtClean="0"/>
              <a:t>Log </a:t>
            </a:r>
            <a:r>
              <a:rPr lang="en-US" dirty="0" err="1" smtClean="0"/>
              <a:t>pada</a:t>
            </a:r>
            <a:r>
              <a:rPr lang="en" dirty="0" smtClean="0"/>
              <a:t> </a:t>
            </a:r>
            <a:r>
              <a:rPr lang="en-US" dirty="0" smtClean="0"/>
              <a:t>program</a:t>
            </a:r>
            <a:r>
              <a:rPr lang="en" dirty="0" smtClean="0"/>
              <a:t>. </a:t>
            </a:r>
          </a:p>
          <a:p>
            <a:pPr marL="457200" indent="-228600">
              <a:spcBef>
                <a:spcPts val="0"/>
              </a:spcBef>
            </a:pPr>
            <a:r>
              <a:rPr lang="en" dirty="0" smtClean="0"/>
              <a:t>logcat pane </a:t>
            </a:r>
            <a:r>
              <a:rPr lang="en-US" dirty="0" err="1" smtClean="0"/>
              <a:t>memperlihatkan</a:t>
            </a:r>
            <a:r>
              <a:rPr lang="en" dirty="0" smtClean="0"/>
              <a:t> </a:t>
            </a:r>
            <a:r>
              <a:rPr lang="en-US" dirty="0" err="1" smtClean="0"/>
              <a:t>pesan</a:t>
            </a:r>
            <a:r>
              <a:rPr lang="en-US" dirty="0" smtClean="0"/>
              <a:t> </a:t>
            </a:r>
            <a:r>
              <a:rPr lang="en" dirty="0" smtClean="0"/>
              <a:t>system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" dirty="0" smtClean="0"/>
              <a:t> logging</a:t>
            </a:r>
            <a:r>
              <a:rPr lang="en-US" dirty="0" smtClean="0"/>
              <a:t>.</a:t>
            </a:r>
            <a:endParaRPr lang="en" dirty="0"/>
          </a:p>
        </p:txBody>
      </p:sp>
      <p:pic>
        <p:nvPicPr>
          <p:cNvPr id="15" name="Shape 4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540" y="931875"/>
            <a:ext cx="45910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21"/>
          <p:cNvSpPr txBox="1">
            <a:spLocks/>
          </p:cNvSpPr>
          <p:nvPr/>
        </p:nvSpPr>
        <p:spPr>
          <a:xfrm>
            <a:off x="295815" y="3471625"/>
            <a:ext cx="8520600" cy="105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  <a:buFont typeface="Wingdings 3" charset="2"/>
              <a:buChar char="●"/>
            </a:pPr>
            <a:r>
              <a:rPr lang="en-US" dirty="0" smtClean="0"/>
              <a:t>F</a:t>
            </a:r>
            <a:r>
              <a:rPr lang="en" dirty="0" err="1" smtClean="0"/>
              <a:t>ilter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pesan</a:t>
            </a:r>
            <a:r>
              <a:rPr lang="en-US" dirty="0" smtClean="0"/>
              <a:t> yang </a:t>
            </a:r>
            <a:r>
              <a:rPr lang="en-US" dirty="0" err="1" smtClean="0"/>
              <a:t>diinginkan</a:t>
            </a:r>
            <a:endParaRPr lang="en" dirty="0" smtClean="0"/>
          </a:p>
          <a:p>
            <a:pPr marL="457200" indent="-228600">
              <a:spcBef>
                <a:spcPts val="0"/>
              </a:spcBef>
              <a:buFont typeface="Wingdings 3" charset="2"/>
              <a:buChar char="●"/>
            </a:pPr>
            <a:r>
              <a:rPr lang="en-US" dirty="0" err="1" smtClean="0"/>
              <a:t>Dapat</a:t>
            </a:r>
            <a:r>
              <a:rPr lang="en-US" dirty="0" smtClean="0"/>
              <a:t> juga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pencarian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" dirty="0" smtClean="0"/>
              <a:t> </a:t>
            </a:r>
            <a:r>
              <a:rPr lang="en-US" dirty="0" smtClean="0"/>
              <a:t>TAG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91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171450"/>
            <a:ext cx="2138637" cy="4978971"/>
            <a:chOff x="2487613" y="285750"/>
            <a:chExt cx="2428875" cy="5654676"/>
          </a:xfrm>
        </p:grpSpPr>
        <p:sp>
          <p:nvSpPr>
            <p:cNvPr id="13" name="Freeform 1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0415" y="-589"/>
            <a:ext cx="1767506" cy="5140528"/>
            <a:chOff x="6627813" y="194833"/>
            <a:chExt cx="1952625" cy="5678918"/>
          </a:xfrm>
        </p:grpSpPr>
        <p:sp>
          <p:nvSpPr>
            <p:cNvPr id="27" name="Freeform 2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802" y="0"/>
            <a:ext cx="55471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04431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-119" y="2384925"/>
            <a:ext cx="823645" cy="385550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8888" y="2444465"/>
            <a:ext cx="584825" cy="2738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defTabSz="4572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extBox 2"/>
          <p:cNvGraphicFramePr/>
          <p:nvPr>
            <p:extLst>
              <p:ext uri="{D42A27DB-BD31-4B8C-83A1-F6EECF244321}">
                <p14:modId xmlns:p14="http://schemas.microsoft.com/office/powerpoint/2010/main" val="835480174"/>
              </p:ext>
            </p:extLst>
          </p:nvPr>
        </p:nvGraphicFramePr>
        <p:xfrm>
          <a:off x="3534858" y="481163"/>
          <a:ext cx="5124159" cy="394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itle 1"/>
          <p:cNvSpPr txBox="1">
            <a:spLocks/>
          </p:cNvSpPr>
          <p:nvPr/>
        </p:nvSpPr>
        <p:spPr>
          <a:xfrm>
            <a:off x="944919" y="2325819"/>
            <a:ext cx="1840539" cy="2272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>
                <a:solidFill>
                  <a:schemeClr val="bg1"/>
                </a:solidFill>
              </a:rPr>
              <a:t>Tentang</a:t>
            </a:r>
            <a:r>
              <a:rPr lang="en-US" sz="2400" dirty="0" smtClean="0">
                <a:solidFill>
                  <a:schemeClr val="bg1"/>
                </a:solidFill>
              </a:rPr>
              <a:t> Android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Arsitektur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Android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5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Shape 3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8171" y="1502589"/>
            <a:ext cx="4414492" cy="30122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20"/>
          <p:cNvSpPr txBox="1"/>
          <p:nvPr/>
        </p:nvSpPr>
        <p:spPr>
          <a:xfrm>
            <a:off x="63874" y="1612016"/>
            <a:ext cx="3771900" cy="29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19100" lvl="0" indent="-3429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" sz="1800" dirty="0">
                <a:latin typeface="+mn-lt"/>
              </a:rPr>
              <a:t>System </a:t>
            </a:r>
            <a:r>
              <a:rPr lang="en-US" sz="1800" dirty="0" smtClean="0">
                <a:latin typeface="+mn-lt"/>
              </a:rPr>
              <a:t>app </a:t>
            </a:r>
            <a:r>
              <a:rPr lang="en" sz="1800" dirty="0" smtClean="0">
                <a:latin typeface="+mn-lt"/>
              </a:rPr>
              <a:t>d</a:t>
            </a:r>
            <a:r>
              <a:rPr lang="en-US" sz="1800" dirty="0" smtClean="0">
                <a:latin typeface="+mn-lt"/>
              </a:rPr>
              <a:t>an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user </a:t>
            </a:r>
            <a:r>
              <a:rPr lang="en" sz="1800" dirty="0" smtClean="0">
                <a:latin typeface="+mn-lt"/>
              </a:rPr>
              <a:t>app</a:t>
            </a:r>
            <a:endParaRPr lang="en" sz="1800" dirty="0">
              <a:latin typeface="+mn-lt"/>
            </a:endParaRPr>
          </a:p>
          <a:p>
            <a:pPr marL="419100" lvl="0" indent="-3429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" sz="1800" dirty="0">
                <a:latin typeface="+mn-lt"/>
              </a:rPr>
              <a:t>Android OS API </a:t>
            </a:r>
            <a:r>
              <a:rPr lang="en-US" sz="1800" dirty="0" err="1" smtClean="0">
                <a:latin typeface="+mn-lt"/>
              </a:rPr>
              <a:t>dalam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bentuk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Java framework</a:t>
            </a:r>
          </a:p>
          <a:p>
            <a:pPr marL="419100" lvl="0" indent="-3429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 smtClean="0">
                <a:latin typeface="+mn-lt"/>
              </a:rPr>
              <a:t>Mendukung</a:t>
            </a:r>
            <a:r>
              <a:rPr lang="en" sz="1800" dirty="0" smtClean="0">
                <a:latin typeface="+mn-lt"/>
              </a:rPr>
              <a:t> </a:t>
            </a:r>
            <a:r>
              <a:rPr lang="en" sz="1800" dirty="0">
                <a:latin typeface="+mn-lt"/>
              </a:rPr>
              <a:t>native </a:t>
            </a:r>
            <a:r>
              <a:rPr lang="en" sz="1800" dirty="0" smtClean="0">
                <a:latin typeface="+mn-lt"/>
              </a:rPr>
              <a:t>APIs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dan</a:t>
            </a:r>
            <a:r>
              <a:rPr lang="en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menjalankan</a:t>
            </a:r>
            <a:r>
              <a:rPr lang="en" sz="1800" dirty="0" smtClean="0">
                <a:latin typeface="+mn-lt"/>
              </a:rPr>
              <a:t> app</a:t>
            </a:r>
            <a:endParaRPr lang="en" sz="1800" dirty="0">
              <a:latin typeface="+mn-lt"/>
            </a:endParaRPr>
          </a:p>
          <a:p>
            <a:pPr marL="419100" lvl="0" indent="-3429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 err="1" smtClean="0">
                <a:latin typeface="+mn-lt"/>
              </a:rPr>
              <a:t>Mendukung</a:t>
            </a:r>
            <a:r>
              <a:rPr lang="en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kemampuan</a:t>
            </a:r>
            <a:r>
              <a:rPr lang="en-US" sz="1800" dirty="0" smtClean="0">
                <a:latin typeface="+mn-lt"/>
              </a:rPr>
              <a:t> </a:t>
            </a:r>
            <a:r>
              <a:rPr lang="en" sz="1800" dirty="0" smtClean="0">
                <a:latin typeface="+mn-lt"/>
              </a:rPr>
              <a:t>device </a:t>
            </a:r>
            <a:r>
              <a:rPr lang="en" sz="1800" dirty="0">
                <a:latin typeface="+mn-lt"/>
              </a:rPr>
              <a:t>hardware </a:t>
            </a:r>
            <a:endParaRPr lang="en-US" sz="1800" dirty="0" smtClean="0">
              <a:latin typeface="+mn-lt"/>
            </a:endParaRPr>
          </a:p>
          <a:p>
            <a:pPr marL="419100" lvl="0" indent="-3429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" sz="1800" dirty="0" smtClean="0">
                <a:latin typeface="+mn-lt"/>
              </a:rPr>
              <a:t>Linux </a:t>
            </a:r>
            <a:r>
              <a:rPr lang="en" sz="1800" dirty="0">
                <a:latin typeface="+mn-lt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781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Mengenal</a:t>
            </a:r>
            <a:r>
              <a:rPr lang="en-US" dirty="0" smtClean="0"/>
              <a:t> Rasa Android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Android Flavors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+mn-lt"/>
              </a:rPr>
              <a:t>6</a:t>
            </a:fld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hape 320"/>
          <p:cNvSpPr txBox="1"/>
          <p:nvPr/>
        </p:nvSpPr>
        <p:spPr>
          <a:xfrm>
            <a:off x="174676" y="1111082"/>
            <a:ext cx="4716281" cy="3599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1.5 Cupcake (API Level 2)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1.6 Donut (3)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2.1 Eclair (5-7)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2.2 </a:t>
            </a:r>
            <a:r>
              <a:rPr lang="en-US" sz="1600" dirty="0" err="1" smtClean="0">
                <a:latin typeface="+mn-lt"/>
              </a:rPr>
              <a:t>Froyo</a:t>
            </a:r>
            <a:r>
              <a:rPr lang="en-US" sz="1600" dirty="0" smtClean="0">
                <a:latin typeface="+mn-lt"/>
              </a:rPr>
              <a:t> (8)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2.3 Gingerbread (9-10)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3.0 Honeycomb (11-13)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4.0 Ice Cream Sandwich (14-15)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4.1 Jelly Bean (16-18)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4.4 KitKat (19-20)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5.0 Lollipop (21-22)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6.0 Marshmallow (23)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7.0 Nougat (24-25)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Android 8.0 O (26</a:t>
            </a:r>
            <a:r>
              <a:rPr lang="en-US" sz="1600" dirty="0" smtClean="0">
                <a:latin typeface="+mn-lt"/>
              </a:rPr>
              <a:t>)</a:t>
            </a:r>
          </a:p>
          <a:p>
            <a:pPr marL="361950" indent="-285750">
              <a:buSzPct val="100000"/>
              <a:buFont typeface="Arial" charset="0"/>
              <a:buChar char="•"/>
            </a:pPr>
            <a:r>
              <a:rPr lang="en-US" sz="1600" dirty="0"/>
              <a:t>Android 8.0 O (26)</a:t>
            </a:r>
          </a:p>
          <a:p>
            <a:pPr marL="3619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06" y="1144297"/>
            <a:ext cx="815431" cy="1098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5" y="1275893"/>
            <a:ext cx="839391" cy="929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17" y="1248750"/>
            <a:ext cx="1579065" cy="915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93" y="1170804"/>
            <a:ext cx="1100358" cy="10747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1907" y="4710218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n-lt"/>
              </a:rPr>
              <a:t>Referensi</a:t>
            </a:r>
            <a:r>
              <a:rPr lang="en-US" dirty="0" smtClean="0">
                <a:latin typeface="+mn-lt"/>
              </a:rPr>
              <a:t>: </a:t>
            </a:r>
            <a:r>
              <a:rPr lang="en-US" dirty="0" smtClean="0">
                <a:latin typeface="+mn-lt"/>
                <a:hlinkClick r:id="rId6"/>
              </a:rPr>
              <a:t>The Android Story</a:t>
            </a:r>
            <a:endParaRPr lang="en-US" dirty="0"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0" y="2244567"/>
            <a:ext cx="1143597" cy="11696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64" y="2394433"/>
            <a:ext cx="1102359" cy="10505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0080" y="2395167"/>
            <a:ext cx="1022680" cy="1009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96" y="2367814"/>
            <a:ext cx="1116403" cy="10768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82" y="3418194"/>
            <a:ext cx="1139882" cy="10971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12" y="3419500"/>
            <a:ext cx="1112465" cy="1095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85" y="3472254"/>
            <a:ext cx="1101626" cy="10874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03" y="3583169"/>
            <a:ext cx="1049498" cy="9719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99" y="983250"/>
            <a:ext cx="1100646" cy="12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4530" y="483829"/>
            <a:ext cx="4088720" cy="3935810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06" y="607274"/>
            <a:ext cx="833944" cy="1693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33" y="2631396"/>
            <a:ext cx="2953312" cy="1661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47" y="2698064"/>
            <a:ext cx="990261" cy="1178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83829"/>
            <a:ext cx="3841989" cy="944921"/>
          </a:xfrm>
        </p:spPr>
        <p:txBody>
          <a:bodyPr>
            <a:normAutofit/>
          </a:bodyPr>
          <a:lstStyle/>
          <a:p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918" y="1600200"/>
            <a:ext cx="3841989" cy="2819439"/>
          </a:xfrm>
        </p:spPr>
        <p:txBody>
          <a:bodyPr>
            <a:normAutofit/>
          </a:bodyPr>
          <a:lstStyle/>
          <a:p>
            <a:r>
              <a:rPr lang="en-US" dirty="0"/>
              <a:t>Mobile Operating (OS) paling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/>
              <a:t>Touch-screen User Interface (UI) yang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 smtClean="0"/>
              <a:t>diperbaharui</a:t>
            </a:r>
            <a:endParaRPr lang="en-US" dirty="0" smtClean="0"/>
          </a:p>
          <a:p>
            <a:r>
              <a:rPr lang="en-US" dirty="0" err="1" smtClean="0"/>
              <a:t>Mendukung</a:t>
            </a:r>
            <a:r>
              <a:rPr lang="en-US" dirty="0" smtClean="0"/>
              <a:t> </a:t>
            </a:r>
            <a:r>
              <a:rPr lang="en-US" dirty="0" err="1" smtClean="0"/>
              <a:t>aneka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vendor </a:t>
            </a:r>
            <a:r>
              <a:rPr lang="en-US" dirty="0" err="1" smtClean="0"/>
              <a:t>manapun</a:t>
            </a:r>
            <a:endParaRPr lang="en-US" dirty="0"/>
          </a:p>
          <a:p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Android Studio (Java </a:t>
            </a:r>
            <a:r>
              <a:rPr lang="en-US" dirty="0" err="1"/>
              <a:t>dan</a:t>
            </a:r>
            <a:r>
              <a:rPr lang="en-US" dirty="0"/>
              <a:t> XML)</a:t>
            </a:r>
          </a:p>
          <a:p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pendistribusian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 sz="1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57" y="814663"/>
            <a:ext cx="1871503" cy="148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94" y="2724012"/>
            <a:ext cx="2357656" cy="12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hape 2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99978" y="936172"/>
            <a:ext cx="1758221" cy="29342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83829"/>
            <a:ext cx="4930902" cy="944921"/>
          </a:xfrm>
        </p:spPr>
        <p:txBody>
          <a:bodyPr>
            <a:normAutofit/>
          </a:bodyPr>
          <a:lstStyle/>
          <a:p>
            <a:r>
              <a:rPr lang="en-US" dirty="0"/>
              <a:t>Android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7" y="1164778"/>
            <a:ext cx="6128962" cy="3450810"/>
          </a:xfrm>
        </p:spPr>
        <p:txBody>
          <a:bodyPr>
            <a:no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Touch gestures: swiping, tapping, pinching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Virtual keyboard for characters, numbers, and emoji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r>
              <a:rPr lang="en" sz="1600" dirty="0"/>
              <a:t>Support for Bluetooth, USB controllers and peripherals</a:t>
            </a:r>
            <a:endParaRPr lang="en-US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r>
              <a:rPr lang="en" sz="1600" dirty="0"/>
              <a:t>Sensors can discover user action and respond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r>
              <a:rPr lang="en" sz="1600" dirty="0"/>
              <a:t>Device contents rotate as needed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r>
              <a:rPr lang="en" sz="1600" dirty="0"/>
              <a:t>Walking adjusts position on map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r>
              <a:rPr lang="en" sz="1600" dirty="0"/>
              <a:t>Tilting steers a virtual car or controls a physical toy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Moving too fast disables game interactions</a:t>
            </a:r>
            <a:endParaRPr lang="en-US" sz="1600" dirty="0"/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Launcher icons for apps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Self-updating widgets for live content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Can be multiple pages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Folders to organize apps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sz="1600" dirty="0"/>
              <a:t>"OK Google"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 3" charset="2"/>
              <a:buChar char="●"/>
            </a:pPr>
            <a:endParaRPr lang="e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4600207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smtClean="0"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69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802" y="0"/>
            <a:ext cx="55471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04431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V="1">
            <a:off x="-119" y="2384925"/>
            <a:ext cx="823645" cy="385550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19" y="2325819"/>
            <a:ext cx="1840539" cy="227200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Dukungan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Developer Android</a:t>
            </a:r>
          </a:p>
        </p:txBody>
      </p:sp>
      <p:graphicFrame>
        <p:nvGraphicFramePr>
          <p:cNvPr id="4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22580"/>
              </p:ext>
            </p:extLst>
          </p:nvPr>
        </p:nvGraphicFramePr>
        <p:xfrm>
          <a:off x="3534858" y="481163"/>
          <a:ext cx="5124159" cy="394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88" y="2444465"/>
            <a:ext cx="584825" cy="273844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>
                <a:solidFill>
                  <a:srgbClr val="FFFFFF"/>
                </a:solidFill>
                <a:latin typeface="+mn-lt"/>
              </a:rPr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 sz="1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77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1083</Words>
  <Application>Microsoft Office PowerPoint</Application>
  <PresentationFormat>On-screen Show (16:9)</PresentationFormat>
  <Paragraphs>232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Wisp</vt:lpstr>
      <vt:lpstr>PowerPoint Presentation</vt:lpstr>
      <vt:lpstr>Materi yang akan dipelajari</vt:lpstr>
      <vt:lpstr>PowerPoint Presentation</vt:lpstr>
      <vt:lpstr>PowerPoint Presentation</vt:lpstr>
      <vt:lpstr>Arsitektur Android</vt:lpstr>
      <vt:lpstr>Mengenal Rasa Android</vt:lpstr>
      <vt:lpstr>Alasan memilih Android</vt:lpstr>
      <vt:lpstr>Android bisa ….</vt:lpstr>
      <vt:lpstr>Dukungan untuk Developer Android</vt:lpstr>
      <vt:lpstr>App Development dengan Android Studio</vt:lpstr>
      <vt:lpstr>Apa yang tersedia untuk Developer?</vt:lpstr>
      <vt:lpstr>Proses Pengembangan Aplikasi untuk Android</vt:lpstr>
      <vt:lpstr>Bagian Utama pada Android Project</vt:lpstr>
      <vt:lpstr>Android Project Components</vt:lpstr>
      <vt:lpstr>Peran Android Project Components (analogi dengan hotel)</vt:lpstr>
      <vt:lpstr>Keuntungan yang Didapat</vt:lpstr>
      <vt:lpstr>PowerPoint Presentation</vt:lpstr>
      <vt:lpstr>What is Android Studio? </vt:lpstr>
      <vt:lpstr>Requirements </vt:lpstr>
      <vt:lpstr>PowerPoint Presentation</vt:lpstr>
      <vt:lpstr>Jalankan Android Studio </vt:lpstr>
      <vt:lpstr>Membuat project di dalam Android Studio</vt:lpstr>
      <vt:lpstr>Beri nama project</vt:lpstr>
      <vt:lpstr>PowerPoint Presentation</vt:lpstr>
      <vt:lpstr>Beri nama activity</vt:lpstr>
      <vt:lpstr>PowerPoint Presentation</vt:lpstr>
      <vt:lpstr>PowerPoint Presentation</vt:lpstr>
      <vt:lpstr>PowerPoint Presentation</vt:lpstr>
      <vt:lpstr>Jalankan app</vt:lpstr>
      <vt:lpstr>Membuat virtual device dengan AVD Mnager</vt:lpstr>
      <vt:lpstr>Konfigurasi virtual device</vt:lpstr>
      <vt:lpstr>Jalankan pada virtual device</vt:lpstr>
      <vt:lpstr>Jalankan pada physical device</vt:lpstr>
      <vt:lpstr>Mendapat feedback</vt:lpstr>
      <vt:lpstr>PowerPoint Presentation</vt:lpstr>
      <vt:lpstr>Android Monitor &gt; logcat pane</vt:lpstr>
    </vt:vector>
  </TitlesOfParts>
  <Manager/>
  <Company>TPCC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Developer Training</dc:title>
  <dc:subject/>
  <dc:creator/>
  <cp:keywords/>
  <dc:description>Sourced from Google Developer Training Materials under Creative Commons License</dc:description>
  <cp:lastModifiedBy>ARIFIN</cp:lastModifiedBy>
  <cp:revision>111</cp:revision>
  <dcterms:modified xsi:type="dcterms:W3CDTF">2018-01-07T15:11:09Z</dcterms:modified>
  <cp:category/>
</cp:coreProperties>
</file>